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29"/>
  </p:notesMasterIdLst>
  <p:sldIdLst>
    <p:sldId id="256" r:id="rId5"/>
    <p:sldId id="257" r:id="rId6"/>
    <p:sldId id="318" r:id="rId7"/>
    <p:sldId id="315" r:id="rId8"/>
    <p:sldId id="314" r:id="rId9"/>
    <p:sldId id="323" r:id="rId10"/>
    <p:sldId id="321" r:id="rId11"/>
    <p:sldId id="320" r:id="rId12"/>
    <p:sldId id="311" r:id="rId13"/>
    <p:sldId id="312" r:id="rId14"/>
    <p:sldId id="270" r:id="rId15"/>
    <p:sldId id="271" r:id="rId16"/>
    <p:sldId id="335" r:id="rId17"/>
    <p:sldId id="334" r:id="rId18"/>
    <p:sldId id="333" r:id="rId19"/>
    <p:sldId id="332" r:id="rId20"/>
    <p:sldId id="331" r:id="rId21"/>
    <p:sldId id="330" r:id="rId22"/>
    <p:sldId id="329" r:id="rId23"/>
    <p:sldId id="328" r:id="rId24"/>
    <p:sldId id="327" r:id="rId25"/>
    <p:sldId id="326" r:id="rId26"/>
    <p:sldId id="325" r:id="rId27"/>
    <p:sldId id="319" r:id="rId28"/>
  </p:sldIdLst>
  <p:sldSz cx="9144000" cy="5143500" type="screen16x9"/>
  <p:notesSz cx="6858000" cy="9144000"/>
  <p:embeddedFontLst>
    <p:embeddedFont>
      <p:font typeface="Libre Baskerville" panose="02000000000000000000" pitchFamily="2" charset="0"/>
      <p:regular r:id="rId30"/>
      <p:bold r:id="rId31"/>
      <p: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Times" panose="02020603050405020304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F5E690-0632-9023-7C17-D42BA4F31F88}" name="Scharf, Jason" initials="SJ" userId="S::jscharf@syr.gov::a2955c1a-834d-45f4-a24b-1ce392e94d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69D22-515E-DC24-80F3-2FDA688CC4D7}" v="113" dt="2024-02-06T22:35:33.197"/>
    <p1510:client id="{4C0BCAE3-3870-B21F-F63A-E0022F32F9A6}" v="48" dt="2024-02-07T20:54:40.551"/>
    <p1510:client id="{DD4347C6-88F8-5A15-EBB6-101056D769CC}" v="23" dt="2024-02-06T20:21:57.686"/>
  </p1510:revLst>
</p1510:revInfo>
</file>

<file path=ppt/tableStyles.xml><?xml version="1.0" encoding="utf-8"?>
<a:tblStyleLst xmlns:a="http://schemas.openxmlformats.org/drawingml/2006/main" def="{08F9307A-0B5B-464F-924F-999C77223E5F}">
  <a:tblStyle styleId="{08F9307A-0B5B-464F-924F-999C77223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003"/>
        <p:guide pos="144"/>
        <p:guide pos="5616"/>
        <p:guide orient="horz" pos="28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Jason" userId="S::jthomas@syr.gov::4ad25a49-20b6-4a7b-8923-f3de8ae349bb" providerId="AD" clId="Web-{13879D07-8429-3A42-02F5-ACAB5BB5E87D}"/>
    <pc:docChg chg="modSld">
      <pc:chgData name="Thomas, Jason" userId="S::jthomas@syr.gov::4ad25a49-20b6-4a7b-8923-f3de8ae349bb" providerId="AD" clId="Web-{13879D07-8429-3A42-02F5-ACAB5BB5E87D}" dt="2024-02-05T20:12:06.287" v="11"/>
      <pc:docMkLst>
        <pc:docMk/>
      </pc:docMkLst>
      <pc:sldChg chg="modSp">
        <pc:chgData name="Thomas, Jason" userId="S::jthomas@syr.gov::4ad25a49-20b6-4a7b-8923-f3de8ae349bb" providerId="AD" clId="Web-{13879D07-8429-3A42-02F5-ACAB5BB5E87D}" dt="2024-02-05T20:12:06.287" v="11"/>
        <pc:sldMkLst>
          <pc:docMk/>
          <pc:sldMk cId="1416631575" sldId="320"/>
        </pc:sldMkLst>
        <pc:spChg chg="mod">
          <ac:chgData name="Thomas, Jason" userId="S::jthomas@syr.gov::4ad25a49-20b6-4a7b-8923-f3de8ae349bb" providerId="AD" clId="Web-{13879D07-8429-3A42-02F5-ACAB5BB5E87D}" dt="2024-02-05T20:10:45.004" v="0" actId="14100"/>
          <ac:spMkLst>
            <pc:docMk/>
            <pc:sldMk cId="1416631575" sldId="320"/>
            <ac:spMk id="306" creationId="{00000000-0000-0000-0000-000000000000}"/>
          </ac:spMkLst>
        </pc:spChg>
        <pc:graphicFrameChg chg="modGraphic">
          <ac:chgData name="Thomas, Jason" userId="S::jthomas@syr.gov::4ad25a49-20b6-4a7b-8923-f3de8ae349bb" providerId="AD" clId="Web-{13879D07-8429-3A42-02F5-ACAB5BB5E87D}" dt="2024-02-05T20:12:06.287" v="11"/>
          <ac:graphicFrameMkLst>
            <pc:docMk/>
            <pc:sldMk cId="1416631575" sldId="320"/>
            <ac:graphicFrameMk id="3" creationId="{19423980-4DE1-BACD-C678-D2759BC2CD93}"/>
          </ac:graphicFrameMkLst>
        </pc:graphicFrameChg>
      </pc:sldChg>
    </pc:docChg>
  </pc:docChgLst>
  <pc:docChgLst>
    <pc:chgData name="Scharf, Jason" userId="S::jscharf@syr.gov::a2955c1a-834d-45f4-a24b-1ce392e94d5e" providerId="AD" clId="Web-{38DEEAE8-00B0-8120-FA8D-D39F09E7D25F}"/>
    <pc:docChg chg="addSld delSld modSld">
      <pc:chgData name="Scharf, Jason" userId="S::jscharf@syr.gov::a2955c1a-834d-45f4-a24b-1ce392e94d5e" providerId="AD" clId="Web-{38DEEAE8-00B0-8120-FA8D-D39F09E7D25F}" dt="2024-02-05T20:39:43.120" v="162" actId="1076"/>
      <pc:docMkLst>
        <pc:docMk/>
      </pc:docMkLst>
      <pc:sldChg chg="modSp">
        <pc:chgData name="Scharf, Jason" userId="S::jscharf@syr.gov::a2955c1a-834d-45f4-a24b-1ce392e94d5e" providerId="AD" clId="Web-{38DEEAE8-00B0-8120-FA8D-D39F09E7D25F}" dt="2024-02-05T18:58:41.033" v="4" actId="20577"/>
        <pc:sldMkLst>
          <pc:docMk/>
          <pc:sldMk cId="0" sldId="256"/>
        </pc:sldMkLst>
        <pc:spChg chg="mod">
          <ac:chgData name="Scharf, Jason" userId="S::jscharf@syr.gov::a2955c1a-834d-45f4-a24b-1ce392e94d5e" providerId="AD" clId="Web-{38DEEAE8-00B0-8120-FA8D-D39F09E7D25F}" dt="2024-02-05T18:58:41.033" v="4" actId="20577"/>
          <ac:spMkLst>
            <pc:docMk/>
            <pc:sldMk cId="0" sldId="256"/>
            <ac:spMk id="109" creationId="{00000000-0000-0000-0000-000000000000}"/>
          </ac:spMkLst>
        </pc:spChg>
      </pc:sldChg>
      <pc:sldChg chg="addSp delSp modSp">
        <pc:chgData name="Scharf, Jason" userId="S::jscharf@syr.gov::a2955c1a-834d-45f4-a24b-1ce392e94d5e" providerId="AD" clId="Web-{38DEEAE8-00B0-8120-FA8D-D39F09E7D25F}" dt="2024-02-05T20:39:43.120" v="162" actId="1076"/>
        <pc:sldMkLst>
          <pc:docMk/>
          <pc:sldMk cId="3498466037" sldId="312"/>
        </pc:sldMkLst>
        <pc:spChg chg="mod">
          <ac:chgData name="Scharf, Jason" userId="S::jscharf@syr.gov::a2955c1a-834d-45f4-a24b-1ce392e94d5e" providerId="AD" clId="Web-{38DEEAE8-00B0-8120-FA8D-D39F09E7D25F}" dt="2024-02-05T20:39:43.120" v="162" actId="1076"/>
          <ac:spMkLst>
            <pc:docMk/>
            <pc:sldMk cId="3498466037" sldId="312"/>
            <ac:spMk id="3" creationId="{55D79FE0-EB20-9BC5-C793-B392950D4A0D}"/>
          </ac:spMkLst>
        </pc:spChg>
        <pc:spChg chg="mod">
          <ac:chgData name="Scharf, Jason" userId="S::jscharf@syr.gov::a2955c1a-834d-45f4-a24b-1ce392e94d5e" providerId="AD" clId="Web-{38DEEAE8-00B0-8120-FA8D-D39F09E7D25F}" dt="2024-02-05T20:38:03.306" v="109" actId="20577"/>
          <ac:spMkLst>
            <pc:docMk/>
            <pc:sldMk cId="3498466037" sldId="312"/>
            <ac:spMk id="147" creationId="{00000000-0000-0000-0000-000000000000}"/>
          </ac:spMkLst>
        </pc:spChg>
        <pc:picChg chg="del">
          <ac:chgData name="Scharf, Jason" userId="S::jscharf@syr.gov::a2955c1a-834d-45f4-a24b-1ce392e94d5e" providerId="AD" clId="Web-{38DEEAE8-00B0-8120-FA8D-D39F09E7D25F}" dt="2024-02-05T20:38:06.275" v="110"/>
          <ac:picMkLst>
            <pc:docMk/>
            <pc:sldMk cId="3498466037" sldId="312"/>
            <ac:picMk id="2" creationId="{173B8A83-E92C-1A66-343C-C5606813EB1E}"/>
          </ac:picMkLst>
        </pc:picChg>
        <pc:picChg chg="add del mod">
          <ac:chgData name="Scharf, Jason" userId="S::jscharf@syr.gov::a2955c1a-834d-45f4-a24b-1ce392e94d5e" providerId="AD" clId="Web-{38DEEAE8-00B0-8120-FA8D-D39F09E7D25F}" dt="2024-02-05T20:39:10.698" v="154"/>
          <ac:picMkLst>
            <pc:docMk/>
            <pc:sldMk cId="3498466037" sldId="312"/>
            <ac:picMk id="4" creationId="{0D50E766-E6F5-9C1A-D550-C9B96E8240A1}"/>
          </ac:picMkLst>
        </pc:picChg>
        <pc:picChg chg="add mod">
          <ac:chgData name="Scharf, Jason" userId="S::jscharf@syr.gov::a2955c1a-834d-45f4-a24b-1ce392e94d5e" providerId="AD" clId="Web-{38DEEAE8-00B0-8120-FA8D-D39F09E7D25F}" dt="2024-02-05T20:39:40.260" v="161" actId="1076"/>
          <ac:picMkLst>
            <pc:docMk/>
            <pc:sldMk cId="3498466037" sldId="312"/>
            <ac:picMk id="5" creationId="{62BAD897-6E17-775F-CC13-62B07AFF146C}"/>
          </ac:picMkLst>
        </pc:picChg>
      </pc:sldChg>
      <pc:sldChg chg="modSp">
        <pc:chgData name="Scharf, Jason" userId="S::jscharf@syr.gov::a2955c1a-834d-45f4-a24b-1ce392e94d5e" providerId="AD" clId="Web-{38DEEAE8-00B0-8120-FA8D-D39F09E7D25F}" dt="2024-02-05T19:00:09.049" v="21" actId="1076"/>
        <pc:sldMkLst>
          <pc:docMk/>
          <pc:sldMk cId="3700479031" sldId="315"/>
        </pc:sldMkLst>
        <pc:spChg chg="mod">
          <ac:chgData name="Scharf, Jason" userId="S::jscharf@syr.gov::a2955c1a-834d-45f4-a24b-1ce392e94d5e" providerId="AD" clId="Web-{38DEEAE8-00B0-8120-FA8D-D39F09E7D25F}" dt="2024-02-05T19:00:09.049" v="21" actId="1076"/>
          <ac:spMkLst>
            <pc:docMk/>
            <pc:sldMk cId="3700479031" sldId="315"/>
            <ac:spMk id="103" creationId="{00000000-0000-0000-0000-000000000000}"/>
          </ac:spMkLst>
        </pc:spChg>
        <pc:graphicFrameChg chg="mod modGraphic">
          <ac:chgData name="Scharf, Jason" userId="S::jscharf@syr.gov::a2955c1a-834d-45f4-a24b-1ce392e94d5e" providerId="AD" clId="Web-{38DEEAE8-00B0-8120-FA8D-D39F09E7D25F}" dt="2024-02-05T19:00:03.252" v="19"/>
          <ac:graphicFrameMkLst>
            <pc:docMk/>
            <pc:sldMk cId="3700479031" sldId="315"/>
            <ac:graphicFrameMk id="101" creationId="{00000000-0000-0000-0000-000000000000}"/>
          </ac:graphicFrameMkLst>
        </pc:graphicFrameChg>
      </pc:sldChg>
      <pc:sldChg chg="modSp">
        <pc:chgData name="Scharf, Jason" userId="S::jscharf@syr.gov::a2955c1a-834d-45f4-a24b-1ce392e94d5e" providerId="AD" clId="Web-{38DEEAE8-00B0-8120-FA8D-D39F09E7D25F}" dt="2024-02-05T20:11:54.681" v="71"/>
        <pc:sldMkLst>
          <pc:docMk/>
          <pc:sldMk cId="1416631575" sldId="320"/>
        </pc:sldMkLst>
        <pc:graphicFrameChg chg="modGraphic">
          <ac:chgData name="Scharf, Jason" userId="S::jscharf@syr.gov::a2955c1a-834d-45f4-a24b-1ce392e94d5e" providerId="AD" clId="Web-{38DEEAE8-00B0-8120-FA8D-D39F09E7D25F}" dt="2024-02-05T20:11:54.681" v="71"/>
          <ac:graphicFrameMkLst>
            <pc:docMk/>
            <pc:sldMk cId="1416631575" sldId="320"/>
            <ac:graphicFrameMk id="3" creationId="{19423980-4DE1-BACD-C678-D2759BC2CD93}"/>
          </ac:graphicFrameMkLst>
        </pc:graphicFrameChg>
      </pc:sldChg>
      <pc:sldChg chg="modSp">
        <pc:chgData name="Scharf, Jason" userId="S::jscharf@syr.gov::a2955c1a-834d-45f4-a24b-1ce392e94d5e" providerId="AD" clId="Web-{38DEEAE8-00B0-8120-FA8D-D39F09E7D25F}" dt="2024-02-05T19:03:17.692" v="68"/>
        <pc:sldMkLst>
          <pc:docMk/>
          <pc:sldMk cId="3014720097" sldId="321"/>
        </pc:sldMkLst>
        <pc:graphicFrameChg chg="mod modGraphic">
          <ac:chgData name="Scharf, Jason" userId="S::jscharf@syr.gov::a2955c1a-834d-45f4-a24b-1ce392e94d5e" providerId="AD" clId="Web-{38DEEAE8-00B0-8120-FA8D-D39F09E7D25F}" dt="2024-02-05T19:03:17.692" v="68"/>
          <ac:graphicFrameMkLst>
            <pc:docMk/>
            <pc:sldMk cId="3014720097" sldId="321"/>
            <ac:graphicFrameMk id="3" creationId="{BB3439CD-C0A7-F903-4791-0CC3FA598B2D}"/>
          </ac:graphicFrameMkLst>
        </pc:graphicFrameChg>
      </pc:sldChg>
      <pc:sldChg chg="del">
        <pc:chgData name="Scharf, Jason" userId="S::jscharf@syr.gov::a2955c1a-834d-45f4-a24b-1ce392e94d5e" providerId="AD" clId="Web-{38DEEAE8-00B0-8120-FA8D-D39F09E7D25F}" dt="2024-02-05T19:00:21.159" v="22"/>
        <pc:sldMkLst>
          <pc:docMk/>
          <pc:sldMk cId="2644448917" sldId="322"/>
        </pc:sldMkLst>
      </pc:sldChg>
      <pc:sldChg chg="addSp modSp">
        <pc:chgData name="Scharf, Jason" userId="S::jscharf@syr.gov::a2955c1a-834d-45f4-a24b-1ce392e94d5e" providerId="AD" clId="Web-{38DEEAE8-00B0-8120-FA8D-D39F09E7D25F}" dt="2024-02-05T20:11:25.962" v="70" actId="20577"/>
        <pc:sldMkLst>
          <pc:docMk/>
          <pc:sldMk cId="1861711390" sldId="323"/>
        </pc:sldMkLst>
        <pc:spChg chg="mod">
          <ac:chgData name="Scharf, Jason" userId="S::jscharf@syr.gov::a2955c1a-834d-45f4-a24b-1ce392e94d5e" providerId="AD" clId="Web-{38DEEAE8-00B0-8120-FA8D-D39F09E7D25F}" dt="2024-02-05T20:11:25.962" v="70" actId="20577"/>
          <ac:spMkLst>
            <pc:docMk/>
            <pc:sldMk cId="1861711390" sldId="323"/>
            <ac:spMk id="235" creationId="{1CE261B1-D4FD-1669-35B1-FDFE9EDEEBC2}"/>
          </ac:spMkLst>
        </pc:spChg>
        <pc:picChg chg="add mod">
          <ac:chgData name="Scharf, Jason" userId="S::jscharf@syr.gov::a2955c1a-834d-45f4-a24b-1ce392e94d5e" providerId="AD" clId="Web-{38DEEAE8-00B0-8120-FA8D-D39F09E7D25F}" dt="2024-02-05T19:02:48.192" v="62" actId="1076"/>
          <ac:picMkLst>
            <pc:docMk/>
            <pc:sldMk cId="1861711390" sldId="323"/>
            <ac:picMk id="2" creationId="{6C411003-F28D-666B-042D-8F2DE7106EE8}"/>
          </ac:picMkLst>
        </pc:picChg>
      </pc:sldChg>
      <pc:sldChg chg="add replId">
        <pc:chgData name="Scharf, Jason" userId="S::jscharf@syr.gov::a2955c1a-834d-45f4-a24b-1ce392e94d5e" providerId="AD" clId="Web-{38DEEAE8-00B0-8120-FA8D-D39F09E7D25F}" dt="2024-02-05T20:37:46.181" v="72"/>
        <pc:sldMkLst>
          <pc:docMk/>
          <pc:sldMk cId="2099010316" sldId="324"/>
        </pc:sldMkLst>
      </pc:sldChg>
    </pc:docChg>
  </pc:docChgLst>
  <pc:docChgLst>
    <pc:chgData name="Thomas, Jason" userId="S::jthomas@syr.gov::4ad25a49-20b6-4a7b-8923-f3de8ae349bb" providerId="AD" clId="Web-{46269D22-515E-DC24-80F3-2FDA688CC4D7}"/>
    <pc:docChg chg="modSld">
      <pc:chgData name="Thomas, Jason" userId="S::jthomas@syr.gov::4ad25a49-20b6-4a7b-8923-f3de8ae349bb" providerId="AD" clId="Web-{46269D22-515E-DC24-80F3-2FDA688CC4D7}" dt="2024-02-06T22:35:26.134" v="44"/>
      <pc:docMkLst>
        <pc:docMk/>
      </pc:docMkLst>
      <pc:sldChg chg="modSp">
        <pc:chgData name="Thomas, Jason" userId="S::jthomas@syr.gov::4ad25a49-20b6-4a7b-8923-f3de8ae349bb" providerId="AD" clId="Web-{46269D22-515E-DC24-80F3-2FDA688CC4D7}" dt="2024-02-06T22:35:26.134" v="44"/>
        <pc:sldMkLst>
          <pc:docMk/>
          <pc:sldMk cId="1416631575" sldId="320"/>
        </pc:sldMkLst>
        <pc:graphicFrameChg chg="mod modGraphic">
          <ac:chgData name="Thomas, Jason" userId="S::jthomas@syr.gov::4ad25a49-20b6-4a7b-8923-f3de8ae349bb" providerId="AD" clId="Web-{46269D22-515E-DC24-80F3-2FDA688CC4D7}" dt="2024-02-06T22:35:26.134" v="44"/>
          <ac:graphicFrameMkLst>
            <pc:docMk/>
            <pc:sldMk cId="1416631575" sldId="320"/>
            <ac:graphicFrameMk id="3" creationId="{19423980-4DE1-BACD-C678-D2759BC2CD93}"/>
          </ac:graphicFrameMkLst>
        </pc:graphicFrameChg>
      </pc:sldChg>
      <pc:sldChg chg="modSp">
        <pc:chgData name="Thomas, Jason" userId="S::jthomas@syr.gov::4ad25a49-20b6-4a7b-8923-f3de8ae349bb" providerId="AD" clId="Web-{46269D22-515E-DC24-80F3-2FDA688CC4D7}" dt="2024-02-06T22:21:33.807" v="15"/>
        <pc:sldMkLst>
          <pc:docMk/>
          <pc:sldMk cId="3014720097" sldId="321"/>
        </pc:sldMkLst>
        <pc:graphicFrameChg chg="mod modGraphic">
          <ac:chgData name="Thomas, Jason" userId="S::jthomas@syr.gov::4ad25a49-20b6-4a7b-8923-f3de8ae349bb" providerId="AD" clId="Web-{46269D22-515E-DC24-80F3-2FDA688CC4D7}" dt="2024-02-06T22:21:33.807" v="15"/>
          <ac:graphicFrameMkLst>
            <pc:docMk/>
            <pc:sldMk cId="3014720097" sldId="321"/>
            <ac:graphicFrameMk id="3" creationId="{BB3439CD-C0A7-F903-4791-0CC3FA598B2D}"/>
          </ac:graphicFrameMkLst>
        </pc:graphicFrameChg>
      </pc:sldChg>
    </pc:docChg>
  </pc:docChgLst>
  <pc:docChgLst>
    <pc:chgData name="Diaz, Nicolas" userId="S::ndiaz@syr.gov::bca8ca78-1f46-4ed7-8c4a-7d0dec4fe90a" providerId="AD" clId="Web-{DD4347C6-88F8-5A15-EBB6-101056D769CC}"/>
    <pc:docChg chg="addSld delSld">
      <pc:chgData name="Diaz, Nicolas" userId="S::ndiaz@syr.gov::bca8ca78-1f46-4ed7-8c4a-7d0dec4fe90a" providerId="AD" clId="Web-{DD4347C6-88F8-5A15-EBB6-101056D769CC}" dt="2024-02-06T20:21:57.686" v="22"/>
      <pc:docMkLst>
        <pc:docMk/>
      </pc:docMkLst>
      <pc:sldChg chg="del">
        <pc:chgData name="Diaz, Nicolas" userId="S::ndiaz@syr.gov::bca8ca78-1f46-4ed7-8c4a-7d0dec4fe90a" providerId="AD" clId="Web-{DD4347C6-88F8-5A15-EBB6-101056D769CC}" dt="2024-02-06T20:21:19.483" v="9"/>
        <pc:sldMkLst>
          <pc:docMk/>
          <pc:sldMk cId="0" sldId="258"/>
        </pc:sldMkLst>
      </pc:sldChg>
      <pc:sldChg chg="del">
        <pc:chgData name="Diaz, Nicolas" userId="S::ndiaz@syr.gov::bca8ca78-1f46-4ed7-8c4a-7d0dec4fe90a" providerId="AD" clId="Web-{DD4347C6-88F8-5A15-EBB6-101056D769CC}" dt="2024-02-06T20:21:19.483" v="8"/>
        <pc:sldMkLst>
          <pc:docMk/>
          <pc:sldMk cId="0" sldId="259"/>
        </pc:sldMkLst>
      </pc:sldChg>
      <pc:sldChg chg="del">
        <pc:chgData name="Diaz, Nicolas" userId="S::ndiaz@syr.gov::bca8ca78-1f46-4ed7-8c4a-7d0dec4fe90a" providerId="AD" clId="Web-{DD4347C6-88F8-5A15-EBB6-101056D769CC}" dt="2024-02-06T20:21:19.483" v="7"/>
        <pc:sldMkLst>
          <pc:docMk/>
          <pc:sldMk cId="0" sldId="260"/>
        </pc:sldMkLst>
      </pc:sldChg>
      <pc:sldChg chg="del">
        <pc:chgData name="Diaz, Nicolas" userId="S::ndiaz@syr.gov::bca8ca78-1f46-4ed7-8c4a-7d0dec4fe90a" providerId="AD" clId="Web-{DD4347C6-88F8-5A15-EBB6-101056D769CC}" dt="2024-02-06T20:21:19.483" v="5"/>
        <pc:sldMkLst>
          <pc:docMk/>
          <pc:sldMk cId="0" sldId="261"/>
        </pc:sldMkLst>
      </pc:sldChg>
      <pc:sldChg chg="del">
        <pc:chgData name="Diaz, Nicolas" userId="S::ndiaz@syr.gov::bca8ca78-1f46-4ed7-8c4a-7d0dec4fe90a" providerId="AD" clId="Web-{DD4347C6-88F8-5A15-EBB6-101056D769CC}" dt="2024-02-06T20:21:19.483" v="4"/>
        <pc:sldMkLst>
          <pc:docMk/>
          <pc:sldMk cId="0" sldId="262"/>
        </pc:sldMkLst>
      </pc:sldChg>
      <pc:sldChg chg="del">
        <pc:chgData name="Diaz, Nicolas" userId="S::ndiaz@syr.gov::bca8ca78-1f46-4ed7-8c4a-7d0dec4fe90a" providerId="AD" clId="Web-{DD4347C6-88F8-5A15-EBB6-101056D769CC}" dt="2024-02-06T20:21:19.483" v="3"/>
        <pc:sldMkLst>
          <pc:docMk/>
          <pc:sldMk cId="0" sldId="263"/>
        </pc:sldMkLst>
      </pc:sldChg>
      <pc:sldChg chg="del">
        <pc:chgData name="Diaz, Nicolas" userId="S::ndiaz@syr.gov::bca8ca78-1f46-4ed7-8c4a-7d0dec4fe90a" providerId="AD" clId="Web-{DD4347C6-88F8-5A15-EBB6-101056D769CC}" dt="2024-02-06T20:21:19.467" v="2"/>
        <pc:sldMkLst>
          <pc:docMk/>
          <pc:sldMk cId="0" sldId="264"/>
        </pc:sldMkLst>
      </pc:sldChg>
      <pc:sldChg chg="del">
        <pc:chgData name="Diaz, Nicolas" userId="S::ndiaz@syr.gov::bca8ca78-1f46-4ed7-8c4a-7d0dec4fe90a" providerId="AD" clId="Web-{DD4347C6-88F8-5A15-EBB6-101056D769CC}" dt="2024-02-06T20:21:19.467" v="1"/>
        <pc:sldMkLst>
          <pc:docMk/>
          <pc:sldMk cId="0" sldId="266"/>
        </pc:sldMkLst>
      </pc:sldChg>
      <pc:sldChg chg="del">
        <pc:chgData name="Diaz, Nicolas" userId="S::ndiaz@syr.gov::bca8ca78-1f46-4ed7-8c4a-7d0dec4fe90a" providerId="AD" clId="Web-{DD4347C6-88F8-5A15-EBB6-101056D769CC}" dt="2024-02-06T20:21:19.483" v="10"/>
        <pc:sldMkLst>
          <pc:docMk/>
          <pc:sldMk cId="3064450071" sldId="279"/>
        </pc:sldMkLst>
      </pc:sldChg>
      <pc:sldChg chg="del">
        <pc:chgData name="Diaz, Nicolas" userId="S::ndiaz@syr.gov::bca8ca78-1f46-4ed7-8c4a-7d0dec4fe90a" providerId="AD" clId="Web-{DD4347C6-88F8-5A15-EBB6-101056D769CC}" dt="2024-02-06T20:21:19.467" v="0"/>
        <pc:sldMkLst>
          <pc:docMk/>
          <pc:sldMk cId="2186779893" sldId="280"/>
        </pc:sldMkLst>
      </pc:sldChg>
      <pc:sldChg chg="del">
        <pc:chgData name="Diaz, Nicolas" userId="S::ndiaz@syr.gov::bca8ca78-1f46-4ed7-8c4a-7d0dec4fe90a" providerId="AD" clId="Web-{DD4347C6-88F8-5A15-EBB6-101056D769CC}" dt="2024-02-06T20:21:19.483" v="6"/>
        <pc:sldMkLst>
          <pc:docMk/>
          <pc:sldMk cId="3536129051" sldId="317"/>
        </pc:sldMkLst>
      </pc:sldChg>
      <pc:sldChg chg="del">
        <pc:chgData name="Diaz, Nicolas" userId="S::ndiaz@syr.gov::bca8ca78-1f46-4ed7-8c4a-7d0dec4fe90a" providerId="AD" clId="Web-{DD4347C6-88F8-5A15-EBB6-101056D769CC}" dt="2024-02-06T20:21:57.686" v="22"/>
        <pc:sldMkLst>
          <pc:docMk/>
          <pc:sldMk cId="2099010316" sldId="324"/>
        </pc:sldMkLst>
      </pc:sldChg>
      <pc:sldChg chg="add">
        <pc:chgData name="Diaz, Nicolas" userId="S::ndiaz@syr.gov::bca8ca78-1f46-4ed7-8c4a-7d0dec4fe90a" providerId="AD" clId="Web-{DD4347C6-88F8-5A15-EBB6-101056D769CC}" dt="2024-02-06T20:21:22.139" v="11"/>
        <pc:sldMkLst>
          <pc:docMk/>
          <pc:sldMk cId="4129123164" sldId="325"/>
        </pc:sldMkLst>
      </pc:sldChg>
      <pc:sldChg chg="add">
        <pc:chgData name="Diaz, Nicolas" userId="S::ndiaz@syr.gov::bca8ca78-1f46-4ed7-8c4a-7d0dec4fe90a" providerId="AD" clId="Web-{DD4347C6-88F8-5A15-EBB6-101056D769CC}" dt="2024-02-06T20:21:22.202" v="12"/>
        <pc:sldMkLst>
          <pc:docMk/>
          <pc:sldMk cId="3076842990" sldId="326"/>
        </pc:sldMkLst>
      </pc:sldChg>
      <pc:sldChg chg="add">
        <pc:chgData name="Diaz, Nicolas" userId="S::ndiaz@syr.gov::bca8ca78-1f46-4ed7-8c4a-7d0dec4fe90a" providerId="AD" clId="Web-{DD4347C6-88F8-5A15-EBB6-101056D769CC}" dt="2024-02-06T20:21:22.280" v="13"/>
        <pc:sldMkLst>
          <pc:docMk/>
          <pc:sldMk cId="277591410" sldId="327"/>
        </pc:sldMkLst>
      </pc:sldChg>
      <pc:sldChg chg="add">
        <pc:chgData name="Diaz, Nicolas" userId="S::ndiaz@syr.gov::bca8ca78-1f46-4ed7-8c4a-7d0dec4fe90a" providerId="AD" clId="Web-{DD4347C6-88F8-5A15-EBB6-101056D769CC}" dt="2024-02-06T20:21:22.420" v="14"/>
        <pc:sldMkLst>
          <pc:docMk/>
          <pc:sldMk cId="1967315050" sldId="328"/>
        </pc:sldMkLst>
      </pc:sldChg>
      <pc:sldChg chg="add">
        <pc:chgData name="Diaz, Nicolas" userId="S::ndiaz@syr.gov::bca8ca78-1f46-4ed7-8c4a-7d0dec4fe90a" providerId="AD" clId="Web-{DD4347C6-88F8-5A15-EBB6-101056D769CC}" dt="2024-02-06T20:21:22.545" v="15"/>
        <pc:sldMkLst>
          <pc:docMk/>
          <pc:sldMk cId="2341391414" sldId="329"/>
        </pc:sldMkLst>
      </pc:sldChg>
      <pc:sldChg chg="add">
        <pc:chgData name="Diaz, Nicolas" userId="S::ndiaz@syr.gov::bca8ca78-1f46-4ed7-8c4a-7d0dec4fe90a" providerId="AD" clId="Web-{DD4347C6-88F8-5A15-EBB6-101056D769CC}" dt="2024-02-06T20:21:22.655" v="16"/>
        <pc:sldMkLst>
          <pc:docMk/>
          <pc:sldMk cId="2645591422" sldId="330"/>
        </pc:sldMkLst>
      </pc:sldChg>
      <pc:sldChg chg="add">
        <pc:chgData name="Diaz, Nicolas" userId="S::ndiaz@syr.gov::bca8ca78-1f46-4ed7-8c4a-7d0dec4fe90a" providerId="AD" clId="Web-{DD4347C6-88F8-5A15-EBB6-101056D769CC}" dt="2024-02-06T20:21:22.717" v="17"/>
        <pc:sldMkLst>
          <pc:docMk/>
          <pc:sldMk cId="4197222093" sldId="331"/>
        </pc:sldMkLst>
      </pc:sldChg>
      <pc:sldChg chg="add">
        <pc:chgData name="Diaz, Nicolas" userId="S::ndiaz@syr.gov::bca8ca78-1f46-4ed7-8c4a-7d0dec4fe90a" providerId="AD" clId="Web-{DD4347C6-88F8-5A15-EBB6-101056D769CC}" dt="2024-02-06T20:21:22.795" v="18"/>
        <pc:sldMkLst>
          <pc:docMk/>
          <pc:sldMk cId="3692792904" sldId="332"/>
        </pc:sldMkLst>
      </pc:sldChg>
      <pc:sldChg chg="add">
        <pc:chgData name="Diaz, Nicolas" userId="S::ndiaz@syr.gov::bca8ca78-1f46-4ed7-8c4a-7d0dec4fe90a" providerId="AD" clId="Web-{DD4347C6-88F8-5A15-EBB6-101056D769CC}" dt="2024-02-06T20:21:22.905" v="19"/>
        <pc:sldMkLst>
          <pc:docMk/>
          <pc:sldMk cId="2850494825" sldId="333"/>
        </pc:sldMkLst>
      </pc:sldChg>
      <pc:sldChg chg="add">
        <pc:chgData name="Diaz, Nicolas" userId="S::ndiaz@syr.gov::bca8ca78-1f46-4ed7-8c4a-7d0dec4fe90a" providerId="AD" clId="Web-{DD4347C6-88F8-5A15-EBB6-101056D769CC}" dt="2024-02-06T20:21:22.998" v="20"/>
        <pc:sldMkLst>
          <pc:docMk/>
          <pc:sldMk cId="4246136396" sldId="334"/>
        </pc:sldMkLst>
      </pc:sldChg>
      <pc:sldChg chg="add">
        <pc:chgData name="Diaz, Nicolas" userId="S::ndiaz@syr.gov::bca8ca78-1f46-4ed7-8c4a-7d0dec4fe90a" providerId="AD" clId="Web-{DD4347C6-88F8-5A15-EBB6-101056D769CC}" dt="2024-02-06T20:21:23.061" v="21"/>
        <pc:sldMkLst>
          <pc:docMk/>
          <pc:sldMk cId="3120617915" sldId="335"/>
        </pc:sldMkLst>
      </pc:sldChg>
    </pc:docChg>
  </pc:docChgLst>
  <pc:docChgLst>
    <pc:chgData name="Scharf, Jason" userId="S::jscharf@syr.gov::a2955c1a-834d-45f4-a24b-1ce392e94d5e" providerId="AD" clId="Web-{4C0BCAE3-3870-B21F-F63A-E0022F32F9A6}"/>
    <pc:docChg chg="modSld">
      <pc:chgData name="Scharf, Jason" userId="S::jscharf@syr.gov::a2955c1a-834d-45f4-a24b-1ce392e94d5e" providerId="AD" clId="Web-{4C0BCAE3-3870-B21F-F63A-E0022F32F9A6}" dt="2024-02-07T20:54:40.551" v="47"/>
      <pc:docMkLst>
        <pc:docMk/>
      </pc:docMkLst>
      <pc:sldChg chg="modSp">
        <pc:chgData name="Scharf, Jason" userId="S::jscharf@syr.gov::a2955c1a-834d-45f4-a24b-1ce392e94d5e" providerId="AD" clId="Web-{4C0BCAE3-3870-B21F-F63A-E0022F32F9A6}" dt="2024-02-07T20:54:40.551" v="47"/>
        <pc:sldMkLst>
          <pc:docMk/>
          <pc:sldMk cId="1416631575" sldId="320"/>
        </pc:sldMkLst>
        <pc:graphicFrameChg chg="mod modGraphic">
          <ac:chgData name="Scharf, Jason" userId="S::jscharf@syr.gov::a2955c1a-834d-45f4-a24b-1ce392e94d5e" providerId="AD" clId="Web-{4C0BCAE3-3870-B21F-F63A-E0022F32F9A6}" dt="2024-02-07T20:54:40.551" v="47"/>
          <ac:graphicFrameMkLst>
            <pc:docMk/>
            <pc:sldMk cId="1416631575" sldId="320"/>
            <ac:graphicFrameMk id="3" creationId="{19423980-4DE1-BACD-C678-D2759BC2CD9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2555230c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818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592578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37592578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8eb1c97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98eb1c97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577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e221b901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fd41b712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9277ff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9277ff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665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2555230c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dbab3d78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86810c52c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96f439572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96f439572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328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01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13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92dadd2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192dadd2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62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ADB46789-3C4F-71E5-9093-791201167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>
            <a:extLst>
              <a:ext uri="{FF2B5EF4-FFF2-40B4-BE49-F238E27FC236}">
                <a16:creationId xmlns:a16="http://schemas.microsoft.com/office/drawing/2014/main" id="{467E37E3-8317-DF6E-3655-4643921F4C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>
            <a:extLst>
              <a:ext uri="{FF2B5EF4-FFF2-40B4-BE49-F238E27FC236}">
                <a16:creationId xmlns:a16="http://schemas.microsoft.com/office/drawing/2014/main" id="{4CE4D4EA-9F2D-195B-AA09-41C18E40D6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24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2555230c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122555230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2555230c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22555230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14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2400" b="1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3xhyZoO1ax0dUMLOUZb-w670vl6V8Yf4fsVFhvGYH8/edi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oIo5eBeYepGn45VDKTRWqBT8QxFT_ETiJDDvdzLhto/edit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city.syrgov.net/wp-content/uploads/2020/12/Executive-Order-No2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zHLMZ2J0vbPHhZSgWKprDvBIkTKzshek/edit?usp=sharing&amp;ouid=111414255230039529132&amp;rtpof=true&amp;sd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gF3mAf4I5J6y26ahGE6JzuMpUzBKBkr0CP4oGs02eo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048546"/>
            <a:ext cx="9144000" cy="304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F2F2F2"/>
              </a:buClr>
              <a:buSzPts val="6600"/>
            </a:pPr>
            <a:r>
              <a:rPr lang="en" sz="4800" b="1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 </a:t>
            </a:r>
            <a:endParaRPr sz="4800" b="1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115000"/>
              </a:lnSpc>
              <a:buClr>
                <a:srgbClr val="F2F2F2"/>
              </a:buClr>
              <a:buSzPts val="6600"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#59</a:t>
            </a:r>
            <a:br>
              <a:rPr lang="en" sz="3000">
                <a:latin typeface="Libre Baskerville"/>
                <a:ea typeface="Libre Baskerville"/>
                <a:cs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02/05/2024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b="1">
              <a:solidFill>
                <a:srgbClr val="B98E00"/>
              </a:solidFill>
              <a:latin typeface="Times"/>
              <a:ea typeface="Times"/>
              <a:cs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" sz="2100" b="1"/>
              <a:t>Proposed Revisions to Executive Order #2</a:t>
            </a:r>
            <a:endParaRPr lang="en-US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9FE0-EB20-9BC5-C793-B392950D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77" y="1582538"/>
            <a:ext cx="8123767" cy="405809"/>
          </a:xfrm>
        </p:spPr>
        <p:txBody>
          <a:bodyPr/>
          <a:lstStyle/>
          <a:p>
            <a:pPr marL="114300" indent="0">
              <a:buNone/>
            </a:pPr>
            <a:r>
              <a:rPr lang="en-US" sz="1400"/>
              <a:t>Proposed revisions have been made in a </a:t>
            </a:r>
            <a:r>
              <a:rPr lang="en-US" sz="1400">
                <a:hlinkClick r:id="rId3"/>
              </a:rPr>
              <a:t>Google Document HERE</a:t>
            </a:r>
            <a:endParaRPr lang="en-US" sz="1400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AD897-6E17-775F-CC13-62B07AFF1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321" y="1988460"/>
            <a:ext cx="4814185" cy="3049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46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991A771D-9CE5-C454-7BDF-F5F98889586D}"/>
              </a:ext>
            </a:extLst>
          </p:cNvPr>
          <p:cNvSpPr txBox="1"/>
          <p:nvPr/>
        </p:nvSpPr>
        <p:spPr>
          <a:xfrm>
            <a:off x="510035" y="1246279"/>
            <a:ext cx="8074743" cy="15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Write up the recommendations of the group and send to Mayor Walsh for his review and determination</a:t>
            </a:r>
          </a:p>
          <a:p>
            <a:pPr lvl="1"/>
            <a:endParaRPr lang="en" sz="900"/>
          </a:p>
          <a:p>
            <a:pPr lvl="1"/>
            <a:endParaRPr lang="en"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Reference Slides</a:t>
            </a:r>
            <a:endParaRPr lang="en-US">
              <a:solidFill>
                <a:srgbClr val="000000"/>
              </a:solidFill>
              <a:ea typeface="Libre Baskerville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2061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err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</a:t>
            </a: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Grandfathered in because the request was made before review process</a:t>
            </a:r>
            <a:endParaRPr lang="en"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 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613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technology 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  </a:t>
            </a:r>
            <a:r>
              <a:rPr lang="en" sz="1500" b="1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5049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err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sz="1500" b="1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 err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err="1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staff met with STWG on 6/21/2022.</a:t>
            </a:r>
            <a:endParaRPr sz="150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err="1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then removed their offer of service on 6/21/2022.</a:t>
            </a:r>
            <a:endParaRPr sz="150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Opticom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Software that in an event of an emergency the Fire Department could switch the traffic lights on their route to turn green for them.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12/06/22 and this was determined to not be a form of Surveillance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279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Body-Worn Camera's (Code Enforcement):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 lang="en-US"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in Sept. 2023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signed a letter stating that he is in agreement with the groups determination.</a:t>
            </a:r>
            <a:endParaRPr lang="en"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419722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b="1"/>
              <a:t>Internal Norms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4559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sz="2300" b="1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34139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dt" idx="4294967295"/>
          </p:nvPr>
        </p:nvSpPr>
        <p:spPr>
          <a:xfrm>
            <a:off x="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4294967295"/>
          </p:nvPr>
        </p:nvSpPr>
        <p:spPr>
          <a:xfrm>
            <a:off x="5029200" y="261938"/>
            <a:ext cx="4114800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</a:rPr>
              <a:t>Automated Speed &amp; Redlight Enforcement Technologies</a:t>
            </a:r>
            <a:endParaRPr lang="en-US">
              <a:solidFill>
                <a:schemeClr val="accent1"/>
              </a:solidFill>
            </a:endParaRPr>
          </a:p>
          <a:p>
            <a:pPr marL="444500" lvl="1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</a:rPr>
              <a:t>Coming</a:t>
            </a: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Up</a:t>
            </a:r>
            <a:endParaRPr lang="en"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name="adj1" fmla="val 1140"/>
              <a:gd name="adj2" fmla="val 57386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name="adj1" fmla="val -24197"/>
              <a:gd name="adj2" fmla="val 5802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name="adj1" fmla="val 1261"/>
              <a:gd name="adj2" fmla="val 5781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lang="en-US" sz="1100">
              <a:solidFill>
                <a:srgbClr val="434343"/>
              </a:solidFill>
              <a:latin typeface="Nunito"/>
              <a:ea typeface="Nunito"/>
              <a:cs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– June 2022)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000706"/>
            <a:ext cx="2897400" cy="229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 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sym typeface="Nunito"/>
              </a:rPr>
              <a:t> ✅</a:t>
            </a:r>
            <a:r>
              <a:rPr lang="en" sz="1300" b="1">
                <a:solidFill>
                  <a:schemeClr val="accent1"/>
                </a:solidFill>
                <a:highlight>
                  <a:srgbClr val="00FF00"/>
                </a:highlight>
                <a:ea typeface="Nunito"/>
                <a:sym typeface="Nunito"/>
              </a:rPr>
              <a:t>(Complete)</a:t>
            </a:r>
            <a:endParaRPr lang="en" sz="1300">
              <a:solidFill>
                <a:schemeClr val="accent1"/>
              </a:solidFill>
              <a:ea typeface="Nunito"/>
            </a:endParaRPr>
          </a:p>
          <a:p>
            <a:pPr marL="457200" indent="-317500" algn="ctr">
              <a:spcBef>
                <a:spcPts val="1000"/>
              </a:spcBef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 lang="en-US">
              <a:solidFill>
                <a:srgbClr val="053259"/>
              </a:solidFill>
              <a:latin typeface="Nunito"/>
              <a:ea typeface="Nunito"/>
              <a:cs typeface="Nunito"/>
            </a:endParaRPr>
          </a:p>
          <a:p>
            <a:pPr marL="457200" indent="-317500" algn="ctr"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 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spcBef>
                <a:spcPts val="1000"/>
              </a:spcBef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doing </a:t>
            </a:r>
            <a:r>
              <a:rPr lang="en" b="1" err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Surv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2022 – December 2023)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– September 2022)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lang="en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lang="en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lang="en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 </a:t>
            </a:r>
            <a:r>
              <a:rPr lang="en" sz="1300" b="1">
                <a:solidFill>
                  <a:schemeClr val="accent5"/>
                </a:solidFill>
                <a:ea typeface="Nunito"/>
                <a:sym typeface="Nunito"/>
              </a:rPr>
              <a:t>✅</a:t>
            </a:r>
            <a:r>
              <a:rPr lang="en" b="1">
                <a:solidFill>
                  <a:schemeClr val="accent1"/>
                </a:solidFill>
                <a:highlight>
                  <a:srgbClr val="00FF00"/>
                </a:highlight>
                <a:latin typeface="Nunito"/>
                <a:ea typeface="Nunito"/>
                <a:cs typeface="Nunito"/>
                <a:sym typeface="Nunito"/>
              </a:rPr>
              <a:t>(Complete)</a:t>
            </a:r>
            <a:endParaRPr lang="en-US" b="1">
              <a:solidFill>
                <a:schemeClr val="accent1"/>
              </a:solidFill>
              <a:highlight>
                <a:srgbClr val="00FF00"/>
              </a:highlight>
              <a:latin typeface="Nunito"/>
              <a:ea typeface="Nunito"/>
              <a:cs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lang="en" b="1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17500" algn="ctr">
              <a:spcBef>
                <a:spcPts val="1000"/>
              </a:spcBef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 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B98E00"/>
              </a:buClr>
              <a:buSzPts val="4000"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Planning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6731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name="adj1" fmla="val -8095"/>
              <a:gd name="adj2" fmla="val 63526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 flipV="1">
            <a:off x="781" y="4024106"/>
            <a:ext cx="4825619" cy="32817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lang="en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lang="en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759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lang="en" sz="17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65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76842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Meeting slides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2912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510035" y="1246279"/>
            <a:ext cx="8074743" cy="335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Drone Technology – SPD through a LETECH grant</a:t>
            </a:r>
            <a:endParaRPr lang="en-US"/>
          </a:p>
          <a:p>
            <a:pPr marL="285750" lvl="2" indent="-285750">
              <a:buChar char="•"/>
            </a:pPr>
            <a:r>
              <a:rPr lang="en"/>
              <a:t>       "The deployment of drones will be in two manners, a stationary drone that will launch from a set location and fly to the scene of an emergency call or a drone in a trunk where an officer can quickly deploy a drone and begin flying over the location of an emergency call." </a:t>
            </a:r>
          </a:p>
          <a:p>
            <a:pPr marL="285750" lvl="1" indent="-285750">
              <a:buChar char="•"/>
            </a:pPr>
            <a:endParaRPr lang="en"/>
          </a:p>
          <a:p>
            <a:pPr lvl="1"/>
            <a:endParaRPr lang="en" sz="900"/>
          </a:p>
          <a:p>
            <a:pPr lvl="1"/>
            <a:endParaRPr lang="en" sz="900"/>
          </a:p>
        </p:txBody>
      </p:sp>
      <p:sp>
        <p:nvSpPr>
          <p:cNvPr id="236" name="Google Shape;236;p29"/>
          <p:cNvSpPr txBox="1"/>
          <p:nvPr/>
        </p:nvSpPr>
        <p:spPr>
          <a:xfrm>
            <a:off x="457200" y="685452"/>
            <a:ext cx="731071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200" b="1">
                <a:solidFill>
                  <a:srgbClr val="062858"/>
                </a:solidFill>
                <a:latin typeface="Twentieth Century"/>
              </a:rPr>
              <a:t>Technologies in the Queue</a:t>
            </a:r>
            <a:endParaRPr lang="en-US" err="1"/>
          </a:p>
          <a:p>
            <a:endParaRPr lang="en" sz="2200" b="1">
              <a:solidFill>
                <a:srgbClr val="062858"/>
              </a:solidFill>
              <a:latin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40762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>
                <a:solidFill>
                  <a:srgbClr val="F2F2F2"/>
                </a:solidFill>
                <a:sym typeface="Libre Baskerville"/>
              </a:rPr>
              <a:t>Automated Speed &amp; Redlight Enforcement Technologies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3471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7387730" y="1102001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4988" y="271275"/>
            <a:ext cx="8841962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" sz="2400">
                <a:solidFill>
                  <a:srgbClr val="B98E00"/>
                </a:solidFill>
                <a:ea typeface="Times"/>
                <a:sym typeface="Times"/>
              </a:rPr>
              <a:t>Automated Speed &amp; Redlight Enforcement Technologies (DPW)</a:t>
            </a:r>
            <a:endParaRPr lang="en" sz="2400" b="1">
              <a:solidFill>
                <a:srgbClr val="B98E00"/>
              </a:solidFill>
              <a:latin typeface="Times"/>
              <a:ea typeface="Times"/>
              <a:cs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57200" y="1141325"/>
            <a:ext cx="75735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01" name="Google Shape;101;p15"/>
          <p:cNvGraphicFramePr/>
          <p:nvPr>
            <p:extLst>
              <p:ext uri="{D42A27DB-BD31-4B8C-83A1-F6EECF244321}">
                <p14:modId xmlns:p14="http://schemas.microsoft.com/office/powerpoint/2010/main" val="517413851"/>
              </p:ext>
            </p:extLst>
          </p:nvPr>
        </p:nvGraphicFramePr>
        <p:xfrm>
          <a:off x="122825" y="843625"/>
          <a:ext cx="8904175" cy="40712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41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Applicant name: </a:t>
                      </a:r>
                      <a:r>
                        <a:rPr lang="en" sz="900" i="1">
                          <a:solidFill>
                            <a:srgbClr val="062858"/>
                          </a:solidFill>
                        </a:rPr>
                        <a:t>DPW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Company: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en" sz="900" i="1">
                          <a:solidFill>
                            <a:schemeClr val="dk1"/>
                          </a:solidFill>
                        </a:rPr>
                        <a:t>Not selected yet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Sponsoring Department: DPW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Application Date: 11/14/23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Partner Organization/Technologies: </a:t>
                      </a:r>
                      <a:endParaRPr lang="en" sz="900" i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rgbClr val="000000"/>
                          </a:solidFill>
                        </a:rPr>
                        <a:t>Syracuse Police Department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endParaRPr sz="900" i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Proof of Concept Demonstration?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Technology Implementation?                                 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Exempt?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53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Purpose:</a:t>
                      </a:r>
                      <a:r>
                        <a:rPr lang="en" sz="900"/>
                        <a:t> </a:t>
                      </a:r>
                      <a:r>
                        <a:rPr lang="en" sz="900" i="1"/>
                        <a:t>S</a:t>
                      </a:r>
                      <a:r>
                        <a:rPr lang="en" sz="900" b="0" i="1" u="none" strike="noStrike" noProof="0">
                          <a:latin typeface="Arial"/>
                        </a:rPr>
                        <a:t>upport pedestrian safety near school campuses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Operation/Implementation description: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i="1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Automated speed and redlight enforcement technologies around school zones and automated bus stop arm cameras on all school buses.</a:t>
                      </a:r>
                      <a:endParaRPr lang="en" i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99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Data Management Plan: </a:t>
                      </a: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1">
                          <a:solidFill>
                            <a:schemeClr val="accent1"/>
                          </a:solidFill>
                        </a:rPr>
                        <a:t>Not determined yet</a:t>
                      </a:r>
                      <a:endParaRPr sz="900" i="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Cloud vs on prem: 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lang="en"/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Intended Operation: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Automated speed and redlight enforcement technologies capture videos of vehicles that do not stop for the stop lights around school zones and bus arm stop signs on school buses.</a:t>
                      </a:r>
                      <a:endParaRPr lang="en"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Maintainability/Scalability/Reliability/Vulnerabilities: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Cybersecurity Plan: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Broader Impacts/Unintended Consequences/Concerns: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Who is the audience for this system?: </a:t>
                      </a: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Syracuse Police Dept.</a:t>
                      </a:r>
                      <a:endParaRPr lang="en" sz="9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How many units/how is the system deployed?:  </a:t>
                      </a:r>
                      <a:r>
                        <a:rPr lang="en" sz="1000" b="0" i="1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70 static locations and 170 school buses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Volume, size and type of data: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Video footage, the size and volume of this has not been determined yet.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Length of time application is expected to be used: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br>
                        <a:rPr lang="en-US" sz="800" b="0" i="1" u="none" strike="noStrike" noProof="0">
                          <a:solidFill>
                            <a:srgbClr val="062858"/>
                          </a:solidFill>
                          <a:latin typeface="Arial"/>
                        </a:rPr>
                      </a:br>
                      <a:endParaRPr lang="en" sz="1000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Google Shape;102;p15"/>
          <p:cNvSpPr/>
          <p:nvPr/>
        </p:nvSpPr>
        <p:spPr>
          <a:xfrm>
            <a:off x="7387736" y="920525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7387727" y="1283496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47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470348" y="579529"/>
            <a:ext cx="8074743" cy="128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" sz="1600" b="1"/>
              <a:t>Overview of Responses Received so far:</a:t>
            </a:r>
          </a:p>
          <a:p>
            <a:pPr lvl="1"/>
            <a:endParaRPr lang="en" sz="900"/>
          </a:p>
          <a:p>
            <a:pPr lvl="1"/>
            <a:r>
              <a:rPr lang="en"/>
              <a:t>Responses Received so far can be viewed </a:t>
            </a:r>
            <a:r>
              <a:rPr lang="en">
                <a:hlinkClick r:id="rId3"/>
              </a:rPr>
              <a:t>HERE</a:t>
            </a:r>
            <a:r>
              <a:rPr lang="en"/>
              <a:t> </a:t>
            </a:r>
          </a:p>
          <a:p>
            <a:pPr lvl="1"/>
            <a:endParaRPr lang="en"/>
          </a:p>
          <a:p>
            <a:pPr lvl="1"/>
            <a:r>
              <a:rPr lang="en"/>
              <a:t>Completed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182D59-7D98-D25D-DFFE-ABDCFA731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39067"/>
              </p:ext>
            </p:extLst>
          </p:nvPr>
        </p:nvGraphicFramePr>
        <p:xfrm>
          <a:off x="861934" y="1935293"/>
          <a:ext cx="7296461" cy="1066800"/>
        </p:xfrm>
        <a:graphic>
          <a:graphicData uri="http://schemas.openxmlformats.org/drawingml/2006/table">
            <a:tbl>
              <a:tblPr firstRow="1" bandRow="1">
                <a:tableStyleId>{08F9307A-0B5B-464F-924F-999C77223E5F}</a:tableStyleId>
              </a:tblPr>
              <a:tblGrid>
                <a:gridCol w="1762281">
                  <a:extLst>
                    <a:ext uri="{9D8B030D-6E8A-4147-A177-3AD203B41FA5}">
                      <a16:colId xmlns:a16="http://schemas.microsoft.com/office/drawing/2014/main" val="833486657"/>
                    </a:ext>
                  </a:extLst>
                </a:gridCol>
                <a:gridCol w="2823771">
                  <a:extLst>
                    <a:ext uri="{9D8B030D-6E8A-4147-A177-3AD203B41FA5}">
                      <a16:colId xmlns:a16="http://schemas.microsoft.com/office/drawing/2014/main" val="3286288418"/>
                    </a:ext>
                  </a:extLst>
                </a:gridCol>
                <a:gridCol w="2710409">
                  <a:extLst>
                    <a:ext uri="{9D8B030D-6E8A-4147-A177-3AD203B41FA5}">
                      <a16:colId xmlns:a16="http://schemas.microsoft.com/office/drawing/2014/main" val="272277159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b="1">
                          <a:effectLst/>
                        </a:rPr>
                        <a:t>Category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>
                          <a:effectLst/>
                        </a:rPr>
                        <a:t>Total Reponses in Category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>
                          <a:effectLst/>
                        </a:rPr>
                        <a:t>Percentage of Submissions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308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Positive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83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74%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937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Negative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13%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184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Question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7%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811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Neutral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3%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74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73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25C202C3-5192-13BA-7128-5AE84C77D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>
            <a:extLst>
              <a:ext uri="{FF2B5EF4-FFF2-40B4-BE49-F238E27FC236}">
                <a16:creationId xmlns:a16="http://schemas.microsoft.com/office/drawing/2014/main" id="{14040CFD-E120-1BAF-3904-320EB274180E}"/>
              </a:ext>
            </a:extLst>
          </p:cNvPr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>
            <a:extLst>
              <a:ext uri="{FF2B5EF4-FFF2-40B4-BE49-F238E27FC236}">
                <a16:creationId xmlns:a16="http://schemas.microsoft.com/office/drawing/2014/main" id="{1CE261B1-D4FD-1669-35B1-FDFE9EDEEBC2}"/>
              </a:ext>
            </a:extLst>
          </p:cNvPr>
          <p:cNvSpPr txBox="1"/>
          <p:nvPr/>
        </p:nvSpPr>
        <p:spPr>
          <a:xfrm>
            <a:off x="470348" y="579529"/>
            <a:ext cx="6247817" cy="12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" sz="1600" b="1"/>
              <a:t>Guidelines Review:</a:t>
            </a:r>
            <a:br>
              <a:rPr lang="en" sz="1600" b="1"/>
            </a:br>
            <a:endParaRPr lang="en" sz="1600" b="1"/>
          </a:p>
          <a:p>
            <a:pPr lvl="1"/>
            <a:endParaRPr lang="en"/>
          </a:p>
          <a:p>
            <a:pPr marL="285750" lvl="1" indent="-285750">
              <a:buChar char="•"/>
            </a:pPr>
            <a:r>
              <a:rPr lang="en"/>
              <a:t>The Draft Guidelines can be viewed </a:t>
            </a:r>
            <a:r>
              <a:rPr lang="en">
                <a:hlinkClick r:id="rId3"/>
              </a:rPr>
              <a:t>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411003-F28D-666B-042D-8F2DE7106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514" y="1673355"/>
            <a:ext cx="5242342" cy="339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71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869736" y="273249"/>
            <a:ext cx="1316598" cy="80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sz="21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3439CD-C0A7-F903-4791-0CC3FA598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74104"/>
              </p:ext>
            </p:extLst>
          </p:nvPr>
        </p:nvGraphicFramePr>
        <p:xfrm>
          <a:off x="327909" y="880672"/>
          <a:ext cx="8387686" cy="3423917"/>
        </p:xfrm>
        <a:graphic>
          <a:graphicData uri="http://schemas.openxmlformats.org/drawingml/2006/table">
            <a:tbl>
              <a:tblPr firstRow="1" bandRow="1">
                <a:tableStyleId>{08F9307A-0B5B-464F-924F-999C77223E5F}</a:tableStyleId>
              </a:tblPr>
              <a:tblGrid>
                <a:gridCol w="1927173">
                  <a:extLst>
                    <a:ext uri="{9D8B030D-6E8A-4147-A177-3AD203B41FA5}">
                      <a16:colId xmlns:a16="http://schemas.microsoft.com/office/drawing/2014/main" val="1932190400"/>
                    </a:ext>
                  </a:extLst>
                </a:gridCol>
                <a:gridCol w="1339745">
                  <a:extLst>
                    <a:ext uri="{9D8B030D-6E8A-4147-A177-3AD203B41FA5}">
                      <a16:colId xmlns:a16="http://schemas.microsoft.com/office/drawing/2014/main" val="2791433834"/>
                    </a:ext>
                  </a:extLst>
                </a:gridCol>
                <a:gridCol w="1456145">
                  <a:extLst>
                    <a:ext uri="{9D8B030D-6E8A-4147-A177-3AD203B41FA5}">
                      <a16:colId xmlns:a16="http://schemas.microsoft.com/office/drawing/2014/main" val="2148221909"/>
                    </a:ext>
                  </a:extLst>
                </a:gridCol>
                <a:gridCol w="1367028">
                  <a:extLst>
                    <a:ext uri="{9D8B030D-6E8A-4147-A177-3AD203B41FA5}">
                      <a16:colId xmlns:a16="http://schemas.microsoft.com/office/drawing/2014/main" val="2368929612"/>
                    </a:ext>
                  </a:extLst>
                </a:gridCol>
                <a:gridCol w="1171223">
                  <a:extLst>
                    <a:ext uri="{9D8B030D-6E8A-4147-A177-3AD203B41FA5}">
                      <a16:colId xmlns:a16="http://schemas.microsoft.com/office/drawing/2014/main" val="1682808367"/>
                    </a:ext>
                  </a:extLst>
                </a:gridCol>
                <a:gridCol w="1126372">
                  <a:extLst>
                    <a:ext uri="{9D8B030D-6E8A-4147-A177-3AD203B41FA5}">
                      <a16:colId xmlns:a16="http://schemas.microsoft.com/office/drawing/2014/main" val="1359050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latin typeface="Arial"/>
                        </a:rPr>
                        <a:t>STWG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in Favor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in Favor </a:t>
                      </a:r>
                      <a:b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w/ Stipulations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Against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Abstention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Absence</a:t>
                      </a:r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4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latin typeface="Arial"/>
                        </a:rPr>
                        <a:t>Nico Diaz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6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Jason Thomas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65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Johannes Himmelreich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6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Jennifer Tifft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2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Val Didamo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Mark King 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5791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Bradford Morse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2152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1st Deputy Chief Shoff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72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851300" y="494475"/>
            <a:ext cx="1600300" cy="79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sz="21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423980-4DE1-BACD-C678-D2759BC2C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44734"/>
              </p:ext>
            </p:extLst>
          </p:nvPr>
        </p:nvGraphicFramePr>
        <p:xfrm>
          <a:off x="252958" y="1105524"/>
          <a:ext cx="8387673" cy="3139439"/>
        </p:xfrm>
        <a:graphic>
          <a:graphicData uri="http://schemas.openxmlformats.org/drawingml/2006/table">
            <a:tbl>
              <a:tblPr firstRow="1" bandRow="1">
                <a:tableStyleId>{08F9307A-0B5B-464F-924F-999C77223E5F}</a:tableStyleId>
              </a:tblPr>
              <a:tblGrid>
                <a:gridCol w="1958089">
                  <a:extLst>
                    <a:ext uri="{9D8B030D-6E8A-4147-A177-3AD203B41FA5}">
                      <a16:colId xmlns:a16="http://schemas.microsoft.com/office/drawing/2014/main" val="1932190400"/>
                    </a:ext>
                  </a:extLst>
                </a:gridCol>
                <a:gridCol w="1329528">
                  <a:extLst>
                    <a:ext uri="{9D8B030D-6E8A-4147-A177-3AD203B41FA5}">
                      <a16:colId xmlns:a16="http://schemas.microsoft.com/office/drawing/2014/main" val="2791433834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148221909"/>
                    </a:ext>
                  </a:extLst>
                </a:gridCol>
                <a:gridCol w="1339453">
                  <a:extLst>
                    <a:ext uri="{9D8B030D-6E8A-4147-A177-3AD203B41FA5}">
                      <a16:colId xmlns:a16="http://schemas.microsoft.com/office/drawing/2014/main" val="2368929612"/>
                    </a:ext>
                  </a:extLst>
                </a:gridCol>
                <a:gridCol w="1187946">
                  <a:extLst>
                    <a:ext uri="{9D8B030D-6E8A-4147-A177-3AD203B41FA5}">
                      <a16:colId xmlns:a16="http://schemas.microsoft.com/office/drawing/2014/main" val="1682808367"/>
                    </a:ext>
                  </a:extLst>
                </a:gridCol>
                <a:gridCol w="1064532">
                  <a:extLst>
                    <a:ext uri="{9D8B030D-6E8A-4147-A177-3AD203B41FA5}">
                      <a16:colId xmlns:a16="http://schemas.microsoft.com/office/drawing/2014/main" val="1359050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latin typeface="Arial"/>
                        </a:rPr>
                        <a:t>STWG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in Favor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in Favor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W/ Stipulations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Vote Against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Abstention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Absence</a:t>
                      </a:r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4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Dr. Martha Grabowski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6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Daniel Schwarz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0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Michelle </a:t>
                      </a:r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Sczpanski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65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Deputy Mayor Sharon Owens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X (Email 2/07)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6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Ocesa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 Keaton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2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Chief Tim Gleeson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7221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</a:rPr>
                        <a:t>Jawwaad Rasheed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6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3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Quick Updates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38530612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50af08-dafe-4872-9b84-5fcfa6e425e1" xsi:nil="true"/>
    <lcf76f155ced4ddcb4097134ff3c332f xmlns="f2dd283b-fe72-4368-9369-14106ca15908">
      <Terms xmlns="http://schemas.microsoft.com/office/infopath/2007/PartnerControls"/>
    </lcf76f155ced4ddcb4097134ff3c332f>
    <SharedWithUsers xmlns="dd50af08-dafe-4872-9b84-5fcfa6e425e1">
      <UserInfo>
        <DisplayName>Diaz, Nicolas</DisplayName>
        <AccountId>24</AccountId>
        <AccountType/>
      </UserInfo>
      <UserInfo>
        <DisplayName>Thomas, Jason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7C70E738D2341ACC476898727D7D8" ma:contentTypeVersion="15" ma:contentTypeDescription="Create a new document." ma:contentTypeScope="" ma:versionID="a3cb8d6d5744e5a15e7dcd88fbbd4d4b">
  <xsd:schema xmlns:xsd="http://www.w3.org/2001/XMLSchema" xmlns:xs="http://www.w3.org/2001/XMLSchema" xmlns:p="http://schemas.microsoft.com/office/2006/metadata/properties" xmlns:ns2="f2dd283b-fe72-4368-9369-14106ca15908" xmlns:ns3="dd50af08-dafe-4872-9b84-5fcfa6e425e1" targetNamespace="http://schemas.microsoft.com/office/2006/metadata/properties" ma:root="true" ma:fieldsID="85ecf3dd7145c808ce0b04f8e93d717e" ns2:_="" ns3:_="">
    <xsd:import namespace="f2dd283b-fe72-4368-9369-14106ca15908"/>
    <xsd:import namespace="dd50af08-dafe-4872-9b84-5fcfa6e42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d283b-fe72-4368-9369-14106ca15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152add7-5887-4f90-affc-90feb7f3e7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0af08-dafe-4872-9b84-5fcfa6e42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00280c9-b160-42c6-a6a9-ae13e0bdb9ee}" ma:internalName="TaxCatchAll" ma:showField="CatchAllData" ma:web="dd50af08-dafe-4872-9b84-5fcfa6e42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53BB3-448E-47C5-A785-58988EACDCA8}">
  <ds:schemaRefs>
    <ds:schemaRef ds:uri="dd50af08-dafe-4872-9b84-5fcfa6e425e1"/>
    <ds:schemaRef ds:uri="f2dd283b-fe72-4368-9369-14106ca1590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B5BF2C-C1C1-4AB5-85B1-7E92E94F16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5EB84-656D-4B79-B8A1-32ED17FD4FE4}">
  <ds:schemaRefs>
    <ds:schemaRef ds:uri="dd50af08-dafe-4872-9b84-5fcfa6e425e1"/>
    <ds:schemaRef ds:uri="f2dd283b-fe72-4368-9369-14106ca159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24</Slides>
  <Notes>24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City of Syracuse No. #5</vt:lpstr>
      <vt:lpstr>Surveillance Technology Working Group  Meeting #59 02/05/2024</vt:lpstr>
      <vt:lpstr>Agenda</vt:lpstr>
      <vt:lpstr>Automated Speed &amp; Redlight Enforcement Technologies</vt:lpstr>
      <vt:lpstr>Automated Speed &amp; Redlight Enforcement Technologies (DPW) </vt:lpstr>
      <vt:lpstr>PowerPoint Presentation</vt:lpstr>
      <vt:lpstr>PowerPoint Presentation</vt:lpstr>
      <vt:lpstr> </vt:lpstr>
      <vt:lpstr>    </vt:lpstr>
      <vt:lpstr>Quick Updates</vt:lpstr>
      <vt:lpstr> </vt:lpstr>
      <vt:lpstr>Coming Up </vt:lpstr>
      <vt:lpstr>Questions</vt:lpstr>
      <vt:lpstr>Reference Slides</vt:lpstr>
      <vt:lpstr>Review </vt:lpstr>
      <vt:lpstr>Review </vt:lpstr>
      <vt:lpstr>Review </vt:lpstr>
      <vt:lpstr>Review </vt:lpstr>
      <vt:lpstr>Review </vt:lpstr>
      <vt:lpstr>Review</vt:lpstr>
      <vt:lpstr>STWG Planning (Review)</vt:lpstr>
      <vt:lpstr>STWG Long Term Plan (Review)</vt:lpstr>
      <vt:lpstr>Definition  </vt:lpstr>
      <vt:lpstr>Meeting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Technology Working Group  Meeting #40 1/31/2023</dc:title>
  <cp:revision>6</cp:revision>
  <dcterms:modified xsi:type="dcterms:W3CDTF">2024-02-07T20:54:41Z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0x0101007F97C70E738D2341ACC476898727D7D8</vt:lpwstr>
  </property>
  <property fmtid="{D5CDD505-2E9C-101B-9397-08002B2CF9AE}" pid="3" name="MediaServiceImageTags">
    <vt:lpwstr/>
  </property>
</Properties>
</file>