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30"/>
  </p:notesMasterIdLst>
  <p:sldIdLst>
    <p:sldId id="256" r:id="rId5"/>
    <p:sldId id="257" r:id="rId6"/>
    <p:sldId id="279" r:id="rId7"/>
    <p:sldId id="258" r:id="rId8"/>
    <p:sldId id="259" r:id="rId9"/>
    <p:sldId id="260" r:id="rId10"/>
    <p:sldId id="317" r:id="rId11"/>
    <p:sldId id="261" r:id="rId12"/>
    <p:sldId id="262" r:id="rId13"/>
    <p:sldId id="263" r:id="rId14"/>
    <p:sldId id="264" r:id="rId15"/>
    <p:sldId id="266" r:id="rId16"/>
    <p:sldId id="280" r:id="rId17"/>
    <p:sldId id="318" r:id="rId18"/>
    <p:sldId id="315" r:id="rId19"/>
    <p:sldId id="314" r:id="rId20"/>
    <p:sldId id="322" r:id="rId21"/>
    <p:sldId id="323" r:id="rId22"/>
    <p:sldId id="321" r:id="rId23"/>
    <p:sldId id="320" r:id="rId24"/>
    <p:sldId id="311" r:id="rId25"/>
    <p:sldId id="312" r:id="rId26"/>
    <p:sldId id="270" r:id="rId27"/>
    <p:sldId id="271" r:id="rId28"/>
    <p:sldId id="319" r:id="rId29"/>
  </p:sldIdLst>
  <p:sldSz cx="9144000" cy="5143500" type="screen16x9"/>
  <p:notesSz cx="6858000" cy="9144000"/>
  <p:embeddedFontLst>
    <p:embeddedFont>
      <p:font typeface="Libre Baskerville" panose="020B0604020202020204" charset="0"/>
      <p:regular r:id="rId31"/>
      <p:bold r:id="rId32"/>
      <p:italic r:id="rId33"/>
    </p:embeddedFont>
    <p:embeddedFont>
      <p:font typeface="Nunito" panose="020B0604020202020204" charset="0"/>
      <p:regular r:id="rId34"/>
      <p:bold r:id="rId35"/>
      <p:italic r:id="rId36"/>
      <p:boldItalic r:id="rId37"/>
    </p:embeddedFont>
    <p:embeddedFont>
      <p:font typeface="Poppins" panose="020B0604020202020204" charset="0"/>
      <p:regular r:id="rId38"/>
      <p:bold r:id="rId39"/>
      <p:italic r:id="rId40"/>
      <p:boldItalic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Times" panose="02020603050405020304" pitchFamily="18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03">
          <p15:clr>
            <a:srgbClr val="A4A3A4"/>
          </p15:clr>
        </p15:guide>
        <p15:guide id="2" pos="144">
          <p15:clr>
            <a:srgbClr val="A4A3A4"/>
          </p15:clr>
        </p15:guide>
        <p15:guide id="3" pos="5616">
          <p15:clr>
            <a:srgbClr val="9AA0A6"/>
          </p15:clr>
        </p15:guide>
        <p15:guide id="4" orient="horz" pos="288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F5E690-0632-9023-7C17-D42BA4F31F88}" name="Scharf, Jason" initials="SJ" userId="S::jscharf@syr.gov::a2955c1a-834d-45f4-a24b-1ce392e94d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268FA-2A72-54CD-A8BE-E6C52A952128}" v="46" dt="2024-01-23T22:18:33.817"/>
    <p1510:client id="{81507715-1BBD-A274-C837-B399C0FE4DD5}" v="600" dt="2024-01-23T16:19:31.343"/>
    <p1510:client id="{A931EEEB-25C0-9C4E-198B-FA8CE31F82D4}" v="22" dt="2024-01-23T21:50:44.800"/>
  </p1510:revLst>
</p1510:revInfo>
</file>

<file path=ppt/tableStyles.xml><?xml version="1.0" encoding="utf-8"?>
<a:tblStyleLst xmlns:a="http://schemas.openxmlformats.org/drawingml/2006/main" def="{08F9307A-0B5B-464F-924F-999C77223E5F}">
  <a:tblStyle styleId="{08F9307A-0B5B-464F-924F-999C77223E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003"/>
        <p:guide pos="144"/>
        <p:guide pos="5616"/>
        <p:guide orient="horz" pos="28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arf, Jason" userId="S::jscharf@syr.gov::a2955c1a-834d-45f4-a24b-1ce392e94d5e" providerId="AD" clId="Web-{81507715-1BBD-A274-C837-B399C0FE4DD5}"/>
    <pc:docChg chg="addSld delSld modSld">
      <pc:chgData name="Scharf, Jason" userId="S::jscharf@syr.gov::a2955c1a-834d-45f4-a24b-1ce392e94d5e" providerId="AD" clId="Web-{81507715-1BBD-A274-C837-B399C0FE4DD5}" dt="2024-01-23T16:19:27.687" v="546" actId="20577"/>
      <pc:docMkLst>
        <pc:docMk/>
      </pc:docMkLst>
      <pc:sldChg chg="modSp">
        <pc:chgData name="Scharf, Jason" userId="S::jscharf@syr.gov::a2955c1a-834d-45f4-a24b-1ce392e94d5e" providerId="AD" clId="Web-{81507715-1BBD-A274-C837-B399C0FE4DD5}" dt="2024-01-23T15:43:58.424" v="5" actId="20577"/>
        <pc:sldMkLst>
          <pc:docMk/>
          <pc:sldMk cId="0" sldId="256"/>
        </pc:sldMkLst>
        <pc:spChg chg="mod">
          <ac:chgData name="Scharf, Jason" userId="S::jscharf@syr.gov::a2955c1a-834d-45f4-a24b-1ce392e94d5e" providerId="AD" clId="Web-{81507715-1BBD-A274-C837-B399C0FE4DD5}" dt="2024-01-23T15:43:58.424" v="5" actId="20577"/>
          <ac:spMkLst>
            <pc:docMk/>
            <pc:sldMk cId="0" sldId="256"/>
            <ac:spMk id="109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81507715-1BBD-A274-C837-B399C0FE4DD5}" dt="2024-01-23T16:19:27.687" v="546" actId="20577"/>
        <pc:sldMkLst>
          <pc:docMk/>
          <pc:sldMk cId="0" sldId="270"/>
        </pc:sldMkLst>
        <pc:spChg chg="mod">
          <ac:chgData name="Scharf, Jason" userId="S::jscharf@syr.gov::a2955c1a-834d-45f4-a24b-1ce392e94d5e" providerId="AD" clId="Web-{81507715-1BBD-A274-C837-B399C0FE4DD5}" dt="2024-01-23T16:19:27.687" v="546" actId="20577"/>
          <ac:spMkLst>
            <pc:docMk/>
            <pc:sldMk cId="0" sldId="270"/>
            <ac:spMk id="3" creationId="{991A771D-9CE5-C454-7BDF-F5F98889586D}"/>
          </ac:spMkLst>
        </pc:spChg>
      </pc:sldChg>
      <pc:sldChg chg="addSp delSp modSp">
        <pc:chgData name="Scharf, Jason" userId="S::jscharf@syr.gov::a2955c1a-834d-45f4-a24b-1ce392e94d5e" providerId="AD" clId="Web-{81507715-1BBD-A274-C837-B399C0FE4DD5}" dt="2024-01-23T15:46:13.035" v="37" actId="1076"/>
        <pc:sldMkLst>
          <pc:docMk/>
          <pc:sldMk cId="1295737523" sldId="314"/>
        </pc:sldMkLst>
        <pc:spChg chg="mod">
          <ac:chgData name="Scharf, Jason" userId="S::jscharf@syr.gov::a2955c1a-834d-45f4-a24b-1ce392e94d5e" providerId="AD" clId="Web-{81507715-1BBD-A274-C837-B399C0FE4DD5}" dt="2024-01-23T15:46:08.379" v="36" actId="20577"/>
          <ac:spMkLst>
            <pc:docMk/>
            <pc:sldMk cId="1295737523" sldId="314"/>
            <ac:spMk id="235" creationId="{00000000-0000-0000-0000-000000000000}"/>
          </ac:spMkLst>
        </pc:spChg>
        <pc:graphicFrameChg chg="add del mod">
          <ac:chgData name="Scharf, Jason" userId="S::jscharf@syr.gov::a2955c1a-834d-45f4-a24b-1ce392e94d5e" providerId="AD" clId="Web-{81507715-1BBD-A274-C837-B399C0FE4DD5}" dt="2024-01-23T15:45:16.878" v="24"/>
          <ac:graphicFrameMkLst>
            <pc:docMk/>
            <pc:sldMk cId="1295737523" sldId="314"/>
            <ac:graphicFrameMk id="3" creationId="{CD517CB4-BB8C-2F8A-6F9C-07B17042FB5D}"/>
          </ac:graphicFrameMkLst>
        </pc:graphicFrameChg>
        <pc:graphicFrameChg chg="del mod modGraphic">
          <ac:chgData name="Scharf, Jason" userId="S::jscharf@syr.gov::a2955c1a-834d-45f4-a24b-1ce392e94d5e" providerId="AD" clId="Web-{81507715-1BBD-A274-C837-B399C0FE4DD5}" dt="2024-01-23T15:45:22.128" v="27"/>
          <ac:graphicFrameMkLst>
            <pc:docMk/>
            <pc:sldMk cId="1295737523" sldId="314"/>
            <ac:graphicFrameMk id="4" creationId="{AE590642-04AA-92F4-93FD-8B5A118DFBC6}"/>
          </ac:graphicFrameMkLst>
        </pc:graphicFrameChg>
        <pc:graphicFrameChg chg="add mod modGraphic">
          <ac:chgData name="Scharf, Jason" userId="S::jscharf@syr.gov::a2955c1a-834d-45f4-a24b-1ce392e94d5e" providerId="AD" clId="Web-{81507715-1BBD-A274-C837-B399C0FE4DD5}" dt="2024-01-23T15:46:13.035" v="37" actId="1076"/>
          <ac:graphicFrameMkLst>
            <pc:docMk/>
            <pc:sldMk cId="1295737523" sldId="314"/>
            <ac:graphicFrameMk id="6" creationId="{2E182D59-7D98-D25D-DFFE-ABDCFA731C79}"/>
          </ac:graphicFrameMkLst>
        </pc:graphicFrameChg>
      </pc:sldChg>
      <pc:sldChg chg="addSp delSp modSp add">
        <pc:chgData name="Scharf, Jason" userId="S::jscharf@syr.gov::a2955c1a-834d-45f4-a24b-1ce392e94d5e" providerId="AD" clId="Web-{81507715-1BBD-A274-C837-B399C0FE4DD5}" dt="2024-01-23T16:05:11.957" v="519"/>
        <pc:sldMkLst>
          <pc:docMk/>
          <pc:sldMk cId="1416631575" sldId="320"/>
        </pc:sldMkLst>
        <pc:graphicFrameChg chg="add del">
          <ac:chgData name="Scharf, Jason" userId="S::jscharf@syr.gov::a2955c1a-834d-45f4-a24b-1ce392e94d5e" providerId="AD" clId="Web-{81507715-1BBD-A274-C837-B399C0FE4DD5}" dt="2024-01-23T15:57:33.451" v="240"/>
          <ac:graphicFrameMkLst>
            <pc:docMk/>
            <pc:sldMk cId="1416631575" sldId="320"/>
            <ac:graphicFrameMk id="2" creationId="{364D9A8B-F1FD-6A32-1C6C-2E9CCB441239}"/>
          </ac:graphicFrameMkLst>
        </pc:graphicFrameChg>
        <pc:graphicFrameChg chg="add mod modGraphic">
          <ac:chgData name="Scharf, Jason" userId="S::jscharf@syr.gov::a2955c1a-834d-45f4-a24b-1ce392e94d5e" providerId="AD" clId="Web-{81507715-1BBD-A274-C837-B399C0FE4DD5}" dt="2024-01-23T16:05:11.957" v="519"/>
          <ac:graphicFrameMkLst>
            <pc:docMk/>
            <pc:sldMk cId="1416631575" sldId="320"/>
            <ac:graphicFrameMk id="3" creationId="{19423980-4DE1-BACD-C678-D2759BC2CD93}"/>
          </ac:graphicFrameMkLst>
        </pc:graphicFrameChg>
        <pc:graphicFrameChg chg="del mod modGraphic">
          <ac:chgData name="Scharf, Jason" userId="S::jscharf@syr.gov::a2955c1a-834d-45f4-a24b-1ce392e94d5e" providerId="AD" clId="Web-{81507715-1BBD-A274-C837-B399C0FE4DD5}" dt="2024-01-23T15:58:01.810" v="241"/>
          <ac:graphicFrameMkLst>
            <pc:docMk/>
            <pc:sldMk cId="1416631575" sldId="320"/>
            <ac:graphicFrameMk id="307" creationId="{00000000-0000-0000-0000-000000000000}"/>
          </ac:graphicFrameMkLst>
        </pc:graphicFrameChg>
      </pc:sldChg>
      <pc:sldChg chg="del">
        <pc:chgData name="Scharf, Jason" userId="S::jscharf@syr.gov::a2955c1a-834d-45f4-a24b-1ce392e94d5e" providerId="AD" clId="Web-{81507715-1BBD-A274-C837-B399C0FE4DD5}" dt="2024-01-23T15:46:29.817" v="39"/>
        <pc:sldMkLst>
          <pc:docMk/>
          <pc:sldMk cId="2126929907" sldId="320"/>
        </pc:sldMkLst>
      </pc:sldChg>
      <pc:sldChg chg="del">
        <pc:chgData name="Scharf, Jason" userId="S::jscharf@syr.gov::a2955c1a-834d-45f4-a24b-1ce392e94d5e" providerId="AD" clId="Web-{81507715-1BBD-A274-C837-B399C0FE4DD5}" dt="2024-01-23T15:46:29.817" v="38"/>
        <pc:sldMkLst>
          <pc:docMk/>
          <pc:sldMk cId="347997926" sldId="321"/>
        </pc:sldMkLst>
      </pc:sldChg>
      <pc:sldChg chg="addSp delSp modSp add">
        <pc:chgData name="Scharf, Jason" userId="S::jscharf@syr.gov::a2955c1a-834d-45f4-a24b-1ce392e94d5e" providerId="AD" clId="Web-{81507715-1BBD-A274-C837-B399C0FE4DD5}" dt="2024-01-23T16:05:43.098" v="536"/>
        <pc:sldMkLst>
          <pc:docMk/>
          <pc:sldMk cId="3014720097" sldId="321"/>
        </pc:sldMkLst>
        <pc:graphicFrameChg chg="add mod modGraphic">
          <ac:chgData name="Scharf, Jason" userId="S::jscharf@syr.gov::a2955c1a-834d-45f4-a24b-1ce392e94d5e" providerId="AD" clId="Web-{81507715-1BBD-A274-C837-B399C0FE4DD5}" dt="2024-01-23T16:05:43.098" v="536"/>
          <ac:graphicFrameMkLst>
            <pc:docMk/>
            <pc:sldMk cId="3014720097" sldId="321"/>
            <ac:graphicFrameMk id="3" creationId="{BB3439CD-C0A7-F903-4791-0CC3FA598B2D}"/>
          </ac:graphicFrameMkLst>
        </pc:graphicFrameChg>
        <pc:graphicFrameChg chg="del mod modGraphic">
          <ac:chgData name="Scharf, Jason" userId="S::jscharf@syr.gov::a2955c1a-834d-45f4-a24b-1ce392e94d5e" providerId="AD" clId="Web-{81507715-1BBD-A274-C837-B399C0FE4DD5}" dt="2024-01-23T16:02:36.564" v="403"/>
          <ac:graphicFrameMkLst>
            <pc:docMk/>
            <pc:sldMk cId="3014720097" sldId="321"/>
            <ac:graphicFrameMk id="300" creationId="{00000000-0000-0000-0000-000000000000}"/>
          </ac:graphicFrameMkLst>
        </pc:graphicFrameChg>
      </pc:sldChg>
      <pc:sldChg chg="delSp modSp add replId">
        <pc:chgData name="Scharf, Jason" userId="S::jscharf@syr.gov::a2955c1a-834d-45f4-a24b-1ce392e94d5e" providerId="AD" clId="Web-{81507715-1BBD-A274-C837-B399C0FE4DD5}" dt="2024-01-23T15:55:55.293" v="218" actId="14100"/>
        <pc:sldMkLst>
          <pc:docMk/>
          <pc:sldMk cId="2644448917" sldId="322"/>
        </pc:sldMkLst>
        <pc:spChg chg="mod">
          <ac:chgData name="Scharf, Jason" userId="S::jscharf@syr.gov::a2955c1a-834d-45f4-a24b-1ce392e94d5e" providerId="AD" clId="Web-{81507715-1BBD-A274-C837-B399C0FE4DD5}" dt="2024-01-23T15:55:55.293" v="218" actId="14100"/>
          <ac:spMkLst>
            <pc:docMk/>
            <pc:sldMk cId="2644448917" sldId="322"/>
            <ac:spMk id="235" creationId="{E016D684-5216-6450-CC08-4941228A804D}"/>
          </ac:spMkLst>
        </pc:spChg>
        <pc:graphicFrameChg chg="del">
          <ac:chgData name="Scharf, Jason" userId="S::jscharf@syr.gov::a2955c1a-834d-45f4-a24b-1ce392e94d5e" providerId="AD" clId="Web-{81507715-1BBD-A274-C837-B399C0FE4DD5}" dt="2024-01-23T15:54:41.401" v="89"/>
          <ac:graphicFrameMkLst>
            <pc:docMk/>
            <pc:sldMk cId="2644448917" sldId="322"/>
            <ac:graphicFrameMk id="6" creationId="{68C7BA75-15EE-0711-9A7D-FD574CB87DA3}"/>
          </ac:graphicFrameMkLst>
        </pc:graphicFrameChg>
      </pc:sldChg>
    </pc:docChg>
  </pc:docChgLst>
  <pc:docChgLst>
    <pc:chgData name="Scharf, Jason" userId="S::jscharf@syr.gov::a2955c1a-834d-45f4-a24b-1ce392e94d5e" providerId="AD" clId="Web-{63A22C80-2C16-297F-AE95-73F00D8436AC}"/>
    <pc:docChg chg="delSld modSld">
      <pc:chgData name="Scharf, Jason" userId="S::jscharf@syr.gov::a2955c1a-834d-45f4-a24b-1ce392e94d5e" providerId="AD" clId="Web-{63A22C80-2C16-297F-AE95-73F00D8436AC}" dt="2024-01-09T16:22:39.596" v="114" actId="20577"/>
      <pc:docMkLst>
        <pc:docMk/>
      </pc:docMkLst>
      <pc:sldChg chg="modSp">
        <pc:chgData name="Scharf, Jason" userId="S::jscharf@syr.gov::a2955c1a-834d-45f4-a24b-1ce392e94d5e" providerId="AD" clId="Web-{63A22C80-2C16-297F-AE95-73F00D8436AC}" dt="2024-01-09T16:00:55.668" v="5" actId="20577"/>
        <pc:sldMkLst>
          <pc:docMk/>
          <pc:sldMk cId="0" sldId="256"/>
        </pc:sldMkLst>
        <pc:spChg chg="mod">
          <ac:chgData name="Scharf, Jason" userId="S::jscharf@syr.gov::a2955c1a-834d-45f4-a24b-1ce392e94d5e" providerId="AD" clId="Web-{63A22C80-2C16-297F-AE95-73F00D8436AC}" dt="2024-01-09T16:00:55.668" v="5" actId="20577"/>
          <ac:spMkLst>
            <pc:docMk/>
            <pc:sldMk cId="0" sldId="256"/>
            <ac:spMk id="109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63A22C80-2C16-297F-AE95-73F00D8436AC}" dt="2024-01-09T16:01:06.590" v="6" actId="20577"/>
        <pc:sldMkLst>
          <pc:docMk/>
          <pc:sldMk cId="0" sldId="257"/>
        </pc:sldMkLst>
        <pc:spChg chg="mod">
          <ac:chgData name="Scharf, Jason" userId="S::jscharf@syr.gov::a2955c1a-834d-45f4-a24b-1ce392e94d5e" providerId="AD" clId="Web-{63A22C80-2C16-297F-AE95-73F00D8436AC}" dt="2024-01-09T16:01:06.590" v="6" actId="20577"/>
          <ac:spMkLst>
            <pc:docMk/>
            <pc:sldMk cId="0" sldId="257"/>
            <ac:spMk id="117" creationId="{00000000-0000-0000-0000-000000000000}"/>
          </ac:spMkLst>
        </pc:spChg>
      </pc:sldChg>
      <pc:sldChg chg="del">
        <pc:chgData name="Scharf, Jason" userId="S::jscharf@syr.gov::a2955c1a-834d-45f4-a24b-1ce392e94d5e" providerId="AD" clId="Web-{63A22C80-2C16-297F-AE95-73F00D8436AC}" dt="2024-01-09T16:02:04.856" v="52"/>
        <pc:sldMkLst>
          <pc:docMk/>
          <pc:sldMk cId="0" sldId="267"/>
        </pc:sldMkLst>
      </pc:sldChg>
      <pc:sldChg chg="delSp modSp">
        <pc:chgData name="Scharf, Jason" userId="S::jscharf@syr.gov::a2955c1a-834d-45f4-a24b-1ce392e94d5e" providerId="AD" clId="Web-{63A22C80-2C16-297F-AE95-73F00D8436AC}" dt="2024-01-09T16:21:14.891" v="55"/>
        <pc:sldMkLst>
          <pc:docMk/>
          <pc:sldMk cId="0" sldId="270"/>
        </pc:sldMkLst>
        <pc:spChg chg="del mod">
          <ac:chgData name="Scharf, Jason" userId="S::jscharf@syr.gov::a2955c1a-834d-45f4-a24b-1ce392e94d5e" providerId="AD" clId="Web-{63A22C80-2C16-297F-AE95-73F00D8436AC}" dt="2024-01-09T16:21:14.891" v="55"/>
          <ac:spMkLst>
            <pc:docMk/>
            <pc:sldMk cId="0" sldId="270"/>
            <ac:spMk id="3" creationId="{A0533E9A-E628-5792-2CC4-F47C92071CA5}"/>
          </ac:spMkLst>
        </pc:spChg>
      </pc:sldChg>
      <pc:sldChg chg="addSp delSp modSp">
        <pc:chgData name="Scharf, Jason" userId="S::jscharf@syr.gov::a2955c1a-834d-45f4-a24b-1ce392e94d5e" providerId="AD" clId="Web-{63A22C80-2C16-297F-AE95-73F00D8436AC}" dt="2024-01-09T16:22:39.596" v="114" actId="20577"/>
        <pc:sldMkLst>
          <pc:docMk/>
          <pc:sldMk cId="1295737523" sldId="314"/>
        </pc:sldMkLst>
        <pc:spChg chg="mod">
          <ac:chgData name="Scharf, Jason" userId="S::jscharf@syr.gov::a2955c1a-834d-45f4-a24b-1ce392e94d5e" providerId="AD" clId="Web-{63A22C80-2C16-297F-AE95-73F00D8436AC}" dt="2024-01-09T16:22:39.596" v="114" actId="20577"/>
          <ac:spMkLst>
            <pc:docMk/>
            <pc:sldMk cId="1295737523" sldId="314"/>
            <ac:spMk id="235" creationId="{00000000-0000-0000-0000-000000000000}"/>
          </ac:spMkLst>
        </pc:spChg>
        <pc:graphicFrameChg chg="mod modGraphic">
          <ac:chgData name="Scharf, Jason" userId="S::jscharf@syr.gov::a2955c1a-834d-45f4-a24b-1ce392e94d5e" providerId="AD" clId="Web-{63A22C80-2C16-297F-AE95-73F00D8436AC}" dt="2024-01-09T16:21:18.329" v="56" actId="1076"/>
          <ac:graphicFrameMkLst>
            <pc:docMk/>
            <pc:sldMk cId="1295737523" sldId="314"/>
            <ac:graphicFrameMk id="3" creationId="{912A7965-9304-7E6C-1477-0A94BE98678E}"/>
          </ac:graphicFrameMkLst>
        </pc:graphicFrameChg>
        <pc:picChg chg="add del mod">
          <ac:chgData name="Scharf, Jason" userId="S::jscharf@syr.gov::a2955c1a-834d-45f4-a24b-1ce392e94d5e" providerId="AD" clId="Web-{63A22C80-2C16-297F-AE95-73F00D8436AC}" dt="2024-01-09T16:21:46.361" v="64"/>
          <ac:picMkLst>
            <pc:docMk/>
            <pc:sldMk cId="1295737523" sldId="314"/>
            <ac:picMk id="2" creationId="{7689C2A8-92C1-54C7-4438-E0CF4965FEC3}"/>
          </ac:picMkLst>
        </pc:picChg>
        <pc:picChg chg="add del mod">
          <ac:chgData name="Scharf, Jason" userId="S::jscharf@syr.gov::a2955c1a-834d-45f4-a24b-1ce392e94d5e" providerId="AD" clId="Web-{63A22C80-2C16-297F-AE95-73F00D8436AC}" dt="2024-01-09T16:22:24.470" v="105"/>
          <ac:picMkLst>
            <pc:docMk/>
            <pc:sldMk cId="1295737523" sldId="314"/>
            <ac:picMk id="4" creationId="{4C520EFD-2F6F-F87E-AA6C-BCDCC4D02ADF}"/>
          </ac:picMkLst>
        </pc:picChg>
      </pc:sldChg>
      <pc:sldChg chg="del">
        <pc:chgData name="Scharf, Jason" userId="S::jscharf@syr.gov::a2955c1a-834d-45f4-a24b-1ce392e94d5e" providerId="AD" clId="Web-{63A22C80-2C16-297F-AE95-73F00D8436AC}" dt="2024-01-09T16:01:56.856" v="51"/>
        <pc:sldMkLst>
          <pc:docMk/>
          <pc:sldMk cId="999546966" sldId="316"/>
        </pc:sldMkLst>
      </pc:sldChg>
    </pc:docChg>
  </pc:docChgLst>
  <pc:docChgLst>
    <pc:chgData name="Diaz, Nicolas" userId="S::ndiaz@syr.gov::bca8ca78-1f46-4ed7-8c4a-7d0dec4fe90a" providerId="AD" clId="Web-{EF40C03E-4BE6-1048-43A3-2139BF206D2B}"/>
    <pc:docChg chg="modSld">
      <pc:chgData name="Diaz, Nicolas" userId="S::ndiaz@syr.gov::bca8ca78-1f46-4ed7-8c4a-7d0dec4fe90a" providerId="AD" clId="Web-{EF40C03E-4BE6-1048-43A3-2139BF206D2B}" dt="2024-01-09T19:21:10.210" v="3" actId="20577"/>
      <pc:docMkLst>
        <pc:docMk/>
      </pc:docMkLst>
      <pc:sldChg chg="modSp">
        <pc:chgData name="Diaz, Nicolas" userId="S::ndiaz@syr.gov::bca8ca78-1f46-4ed7-8c4a-7d0dec4fe90a" providerId="AD" clId="Web-{EF40C03E-4BE6-1048-43A3-2139BF206D2B}" dt="2024-01-09T19:21:10.210" v="3" actId="20577"/>
        <pc:sldMkLst>
          <pc:docMk/>
          <pc:sldMk cId="2126929907" sldId="320"/>
        </pc:sldMkLst>
        <pc:spChg chg="mod">
          <ac:chgData name="Diaz, Nicolas" userId="S::ndiaz@syr.gov::bca8ca78-1f46-4ed7-8c4a-7d0dec4fe90a" providerId="AD" clId="Web-{EF40C03E-4BE6-1048-43A3-2139BF206D2B}" dt="2024-01-09T19:21:10.210" v="3" actId="20577"/>
          <ac:spMkLst>
            <pc:docMk/>
            <pc:sldMk cId="2126929907" sldId="320"/>
            <ac:spMk id="235" creationId="{1AD13FA5-A810-AA3C-C4F5-C17B4D4C7E6F}"/>
          </ac:spMkLst>
        </pc:spChg>
      </pc:sldChg>
    </pc:docChg>
  </pc:docChgLst>
  <pc:docChgLst>
    <pc:chgData name="Scharf, Jason" userId="S::jscharf@syr.gov::a2955c1a-834d-45f4-a24b-1ce392e94d5e" providerId="AD" clId="Web-{A931EEEB-25C0-9C4E-198B-FA8CE31F82D4}"/>
    <pc:docChg chg="addSld modSld">
      <pc:chgData name="Scharf, Jason" userId="S::jscharf@syr.gov::a2955c1a-834d-45f4-a24b-1ce392e94d5e" providerId="AD" clId="Web-{A931EEEB-25C0-9C4E-198B-FA8CE31F82D4}" dt="2024-01-23T21:50:44.628" v="20" actId="14100"/>
      <pc:docMkLst>
        <pc:docMk/>
      </pc:docMkLst>
      <pc:sldChg chg="modSp">
        <pc:chgData name="Scharf, Jason" userId="S::jscharf@syr.gov::a2955c1a-834d-45f4-a24b-1ce392e94d5e" providerId="AD" clId="Web-{A931EEEB-25C0-9C4E-198B-FA8CE31F82D4}" dt="2024-01-23T21:50:44.628" v="20" actId="14100"/>
        <pc:sldMkLst>
          <pc:docMk/>
          <pc:sldMk cId="2644448917" sldId="322"/>
        </pc:sldMkLst>
        <pc:spChg chg="mod">
          <ac:chgData name="Scharf, Jason" userId="S::jscharf@syr.gov::a2955c1a-834d-45f4-a24b-1ce392e94d5e" providerId="AD" clId="Web-{A931EEEB-25C0-9C4E-198B-FA8CE31F82D4}" dt="2024-01-23T21:50:44.628" v="20" actId="14100"/>
          <ac:spMkLst>
            <pc:docMk/>
            <pc:sldMk cId="2644448917" sldId="322"/>
            <ac:spMk id="235" creationId="{E016D684-5216-6450-CC08-4941228A804D}"/>
          </ac:spMkLst>
        </pc:spChg>
      </pc:sldChg>
      <pc:sldChg chg="add replId">
        <pc:chgData name="Scharf, Jason" userId="S::jscharf@syr.gov::a2955c1a-834d-45f4-a24b-1ce392e94d5e" providerId="AD" clId="Web-{A931EEEB-25C0-9C4E-198B-FA8CE31F82D4}" dt="2024-01-23T21:48:35.814" v="0"/>
        <pc:sldMkLst>
          <pc:docMk/>
          <pc:sldMk cId="1861711390" sldId="323"/>
        </pc:sldMkLst>
      </pc:sldChg>
    </pc:docChg>
  </pc:docChgLst>
  <pc:docChgLst>
    <pc:chgData name="Scharf, Jason" userId="S::jscharf@syr.gov::a2955c1a-834d-45f4-a24b-1ce392e94d5e" providerId="AD" clId="Web-{F5F97189-AE19-5D01-A753-C9F00890BF40}"/>
    <pc:docChg chg="addSld delSld modSld sldOrd">
      <pc:chgData name="Scharf, Jason" userId="S::jscharf@syr.gov::a2955c1a-834d-45f4-a24b-1ce392e94d5e" providerId="AD" clId="Web-{F5F97189-AE19-5D01-A753-C9F00890BF40}" dt="2023-12-12T14:47:54.628" v="188"/>
      <pc:docMkLst>
        <pc:docMk/>
      </pc:docMkLst>
      <pc:sldChg chg="modSp">
        <pc:chgData name="Scharf, Jason" userId="S::jscharf@syr.gov::a2955c1a-834d-45f4-a24b-1ce392e94d5e" providerId="AD" clId="Web-{F5F97189-AE19-5D01-A753-C9F00890BF40}" dt="2023-12-12T14:35:26.489" v="3" actId="20577"/>
        <pc:sldMkLst>
          <pc:docMk/>
          <pc:sldMk cId="0" sldId="256"/>
        </pc:sldMkLst>
        <pc:spChg chg="mod">
          <ac:chgData name="Scharf, Jason" userId="S::jscharf@syr.gov::a2955c1a-834d-45f4-a24b-1ce392e94d5e" providerId="AD" clId="Web-{F5F97189-AE19-5D01-A753-C9F00890BF40}" dt="2023-12-12T14:35:26.489" v="3" actId="20577"/>
          <ac:spMkLst>
            <pc:docMk/>
            <pc:sldMk cId="0" sldId="256"/>
            <ac:spMk id="109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F5F97189-AE19-5D01-A753-C9F00890BF40}" dt="2023-12-12T14:37:49.304" v="42" actId="20577"/>
        <pc:sldMkLst>
          <pc:docMk/>
          <pc:sldMk cId="0" sldId="263"/>
        </pc:sldMkLst>
        <pc:spChg chg="mod">
          <ac:chgData name="Scharf, Jason" userId="S::jscharf@syr.gov::a2955c1a-834d-45f4-a24b-1ce392e94d5e" providerId="AD" clId="Web-{F5F97189-AE19-5D01-A753-C9F00890BF40}" dt="2023-12-12T14:37:36.616" v="40" actId="20577"/>
          <ac:spMkLst>
            <pc:docMk/>
            <pc:sldMk cId="0" sldId="263"/>
            <ac:spMk id="182" creationId="{00000000-0000-0000-0000-000000000000}"/>
          </ac:spMkLst>
        </pc:spChg>
        <pc:spChg chg="mod">
          <ac:chgData name="Scharf, Jason" userId="S::jscharf@syr.gov::a2955c1a-834d-45f4-a24b-1ce392e94d5e" providerId="AD" clId="Web-{F5F97189-AE19-5D01-A753-C9F00890BF40}" dt="2023-12-12T14:37:49.304" v="42" actId="20577"/>
          <ac:spMkLst>
            <pc:docMk/>
            <pc:sldMk cId="0" sldId="263"/>
            <ac:spMk id="186" creationId="{00000000-0000-0000-0000-000000000000}"/>
          </ac:spMkLst>
        </pc:spChg>
        <pc:spChg chg="mod">
          <ac:chgData name="Scharf, Jason" userId="S::jscharf@syr.gov::a2955c1a-834d-45f4-a24b-1ce392e94d5e" providerId="AD" clId="Web-{F5F97189-AE19-5D01-A753-C9F00890BF40}" dt="2023-12-12T14:36:24.459" v="15" actId="20577"/>
          <ac:spMkLst>
            <pc:docMk/>
            <pc:sldMk cId="0" sldId="263"/>
            <ac:spMk id="187" creationId="{00000000-0000-0000-0000-000000000000}"/>
          </ac:spMkLst>
        </pc:spChg>
      </pc:sldChg>
      <pc:sldChg chg="del">
        <pc:chgData name="Scharf, Jason" userId="S::jscharf@syr.gov::a2955c1a-834d-45f4-a24b-1ce392e94d5e" providerId="AD" clId="Web-{F5F97189-AE19-5D01-A753-C9F00890BF40}" dt="2023-12-12T14:38:04.429" v="43"/>
        <pc:sldMkLst>
          <pc:docMk/>
          <pc:sldMk cId="0" sldId="265"/>
        </pc:sldMkLst>
      </pc:sldChg>
      <pc:sldChg chg="modSp ord">
        <pc:chgData name="Scharf, Jason" userId="S::jscharf@syr.gov::a2955c1a-834d-45f4-a24b-1ce392e94d5e" providerId="AD" clId="Web-{F5F97189-AE19-5D01-A753-C9F00890BF40}" dt="2023-12-12T14:47:45.096" v="187" actId="20577"/>
        <pc:sldMkLst>
          <pc:docMk/>
          <pc:sldMk cId="0" sldId="267"/>
        </pc:sldMkLst>
        <pc:spChg chg="mod">
          <ac:chgData name="Scharf, Jason" userId="S::jscharf@syr.gov::a2955c1a-834d-45f4-a24b-1ce392e94d5e" providerId="AD" clId="Web-{F5F97189-AE19-5D01-A753-C9F00890BF40}" dt="2023-12-12T14:47:45.096" v="187" actId="20577"/>
          <ac:spMkLst>
            <pc:docMk/>
            <pc:sldMk cId="0" sldId="267"/>
            <ac:spMk id="229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F5F97189-AE19-5D01-A753-C9F00890BF40}" dt="2023-12-12T14:45:17.094" v="173" actId="20577"/>
        <pc:sldMkLst>
          <pc:docMk/>
          <pc:sldMk cId="0" sldId="270"/>
        </pc:sldMkLst>
        <pc:spChg chg="mod">
          <ac:chgData name="Scharf, Jason" userId="S::jscharf@syr.gov::a2955c1a-834d-45f4-a24b-1ce392e94d5e" providerId="AD" clId="Web-{F5F97189-AE19-5D01-A753-C9F00890BF40}" dt="2023-12-12T14:45:17.094" v="173" actId="20577"/>
          <ac:spMkLst>
            <pc:docMk/>
            <pc:sldMk cId="0" sldId="270"/>
            <ac:spMk id="3" creationId="{A0533E9A-E628-5792-2CC4-F47C92071CA5}"/>
          </ac:spMkLst>
        </pc:spChg>
      </pc:sldChg>
      <pc:sldChg chg="del">
        <pc:chgData name="Scharf, Jason" userId="S::jscharf@syr.gov::a2955c1a-834d-45f4-a24b-1ce392e94d5e" providerId="AD" clId="Web-{F5F97189-AE19-5D01-A753-C9F00890BF40}" dt="2023-12-12T14:45:26.641" v="174"/>
        <pc:sldMkLst>
          <pc:docMk/>
          <pc:sldMk cId="1998112385" sldId="276"/>
        </pc:sldMkLst>
      </pc:sldChg>
      <pc:sldChg chg="del">
        <pc:chgData name="Scharf, Jason" userId="S::jscharf@syr.gov::a2955c1a-834d-45f4-a24b-1ce392e94d5e" providerId="AD" clId="Web-{F5F97189-AE19-5D01-A753-C9F00890BF40}" dt="2023-12-12T14:45:26.641" v="175"/>
        <pc:sldMkLst>
          <pc:docMk/>
          <pc:sldMk cId="4009812561" sldId="303"/>
        </pc:sldMkLst>
      </pc:sldChg>
      <pc:sldChg chg="del">
        <pc:chgData name="Scharf, Jason" userId="S::jscharf@syr.gov::a2955c1a-834d-45f4-a24b-1ce392e94d5e" providerId="AD" clId="Web-{F5F97189-AE19-5D01-A753-C9F00890BF40}" dt="2023-12-12T14:43:16.326" v="133"/>
        <pc:sldMkLst>
          <pc:docMk/>
          <pc:sldMk cId="2617000176" sldId="306"/>
        </pc:sldMkLst>
      </pc:sldChg>
      <pc:sldChg chg="del">
        <pc:chgData name="Scharf, Jason" userId="S::jscharf@syr.gov::a2955c1a-834d-45f4-a24b-1ce392e94d5e" providerId="AD" clId="Web-{F5F97189-AE19-5D01-A753-C9F00890BF40}" dt="2023-12-12T14:43:16.326" v="132"/>
        <pc:sldMkLst>
          <pc:docMk/>
          <pc:sldMk cId="3371498863" sldId="308"/>
        </pc:sldMkLst>
      </pc:sldChg>
      <pc:sldChg chg="modSp ord">
        <pc:chgData name="Scharf, Jason" userId="S::jscharf@syr.gov::a2955c1a-834d-45f4-a24b-1ce392e94d5e" providerId="AD" clId="Web-{F5F97189-AE19-5D01-A753-C9F00890BF40}" dt="2023-12-12T14:47:34.596" v="186" actId="20577"/>
        <pc:sldMkLst>
          <pc:docMk/>
          <pc:sldMk cId="1538530612" sldId="311"/>
        </pc:sldMkLst>
        <pc:spChg chg="mod">
          <ac:chgData name="Scharf, Jason" userId="S::jscharf@syr.gov::a2955c1a-834d-45f4-a24b-1ce392e94d5e" providerId="AD" clId="Web-{F5F97189-AE19-5D01-A753-C9F00890BF40}" dt="2023-12-12T14:47:34.596" v="186" actId="20577"/>
          <ac:spMkLst>
            <pc:docMk/>
            <pc:sldMk cId="1538530612" sldId="311"/>
            <ac:spMk id="109" creationId="{00000000-0000-0000-0000-000000000000}"/>
          </ac:spMkLst>
        </pc:spChg>
      </pc:sldChg>
      <pc:sldChg chg="addSp modSp">
        <pc:chgData name="Scharf, Jason" userId="S::jscharf@syr.gov::a2955c1a-834d-45f4-a24b-1ce392e94d5e" providerId="AD" clId="Web-{F5F97189-AE19-5D01-A753-C9F00890BF40}" dt="2023-12-12T14:40:55.604" v="83" actId="1076"/>
        <pc:sldMkLst>
          <pc:docMk/>
          <pc:sldMk cId="1295737523" sldId="314"/>
        </pc:sldMkLst>
        <pc:spChg chg="mod">
          <ac:chgData name="Scharf, Jason" userId="S::jscharf@syr.gov::a2955c1a-834d-45f4-a24b-1ce392e94d5e" providerId="AD" clId="Web-{F5F97189-AE19-5D01-A753-C9F00890BF40}" dt="2023-12-12T14:40:37.901" v="78" actId="20577"/>
          <ac:spMkLst>
            <pc:docMk/>
            <pc:sldMk cId="1295737523" sldId="314"/>
            <ac:spMk id="235" creationId="{00000000-0000-0000-0000-000000000000}"/>
          </ac:spMkLst>
        </pc:spChg>
        <pc:graphicFrameChg chg="add mod modGraphic">
          <ac:chgData name="Scharf, Jason" userId="S::jscharf@syr.gov::a2955c1a-834d-45f4-a24b-1ce392e94d5e" providerId="AD" clId="Web-{F5F97189-AE19-5D01-A753-C9F00890BF40}" dt="2023-12-12T14:40:55.604" v="83" actId="1076"/>
          <ac:graphicFrameMkLst>
            <pc:docMk/>
            <pc:sldMk cId="1295737523" sldId="314"/>
            <ac:graphicFrameMk id="3" creationId="{912A7965-9304-7E6C-1477-0A94BE98678E}"/>
          </ac:graphicFrameMkLst>
        </pc:graphicFrameChg>
      </pc:sldChg>
      <pc:sldChg chg="modSp">
        <pc:chgData name="Scharf, Jason" userId="S::jscharf@syr.gov::a2955c1a-834d-45f4-a24b-1ce392e94d5e" providerId="AD" clId="Web-{F5F97189-AE19-5D01-A753-C9F00890BF40}" dt="2023-12-12T14:42:49.075" v="131" actId="14100"/>
        <pc:sldMkLst>
          <pc:docMk/>
          <pc:sldMk cId="999546966" sldId="316"/>
        </pc:sldMkLst>
        <pc:spChg chg="mod">
          <ac:chgData name="Scharf, Jason" userId="S::jscharf@syr.gov::a2955c1a-834d-45f4-a24b-1ce392e94d5e" providerId="AD" clId="Web-{F5F97189-AE19-5D01-A753-C9F00890BF40}" dt="2023-12-12T14:42:41.138" v="127" actId="1076"/>
          <ac:spMkLst>
            <pc:docMk/>
            <pc:sldMk cId="999546966" sldId="316"/>
            <ac:spMk id="235" creationId="{00000000-0000-0000-0000-000000000000}"/>
          </ac:spMkLst>
        </pc:spChg>
        <pc:spChg chg="mod">
          <ac:chgData name="Scharf, Jason" userId="S::jscharf@syr.gov::a2955c1a-834d-45f4-a24b-1ce392e94d5e" providerId="AD" clId="Web-{F5F97189-AE19-5D01-A753-C9F00890BF40}" dt="2023-12-12T14:42:49.075" v="131" actId="14100"/>
          <ac:spMkLst>
            <pc:docMk/>
            <pc:sldMk cId="999546966" sldId="316"/>
            <ac:spMk id="236" creationId="{00000000-0000-0000-0000-000000000000}"/>
          </ac:spMkLst>
        </pc:spChg>
      </pc:sldChg>
      <pc:sldChg chg="modSp ord">
        <pc:chgData name="Scharf, Jason" userId="S::jscharf@syr.gov::a2955c1a-834d-45f4-a24b-1ce392e94d5e" providerId="AD" clId="Web-{F5F97189-AE19-5D01-A753-C9F00890BF40}" dt="2023-12-12T14:35:48.818" v="8" actId="20577"/>
        <pc:sldMkLst>
          <pc:docMk/>
          <pc:sldMk cId="3536129051" sldId="317"/>
        </pc:sldMkLst>
        <pc:spChg chg="mod">
          <ac:chgData name="Scharf, Jason" userId="S::jscharf@syr.gov::a2955c1a-834d-45f4-a24b-1ce392e94d5e" providerId="AD" clId="Web-{F5F97189-AE19-5D01-A753-C9F00890BF40}" dt="2023-12-12T14:35:48.818" v="8" actId="20577"/>
          <ac:spMkLst>
            <pc:docMk/>
            <pc:sldMk cId="3536129051" sldId="317"/>
            <ac:spMk id="141" creationId="{00000000-0000-0000-0000-000000000000}"/>
          </ac:spMkLst>
        </pc:spChg>
      </pc:sldChg>
      <pc:sldChg chg="add mod replId modShow">
        <pc:chgData name="Scharf, Jason" userId="S::jscharf@syr.gov::a2955c1a-834d-45f4-a24b-1ce392e94d5e" providerId="AD" clId="Web-{F5F97189-AE19-5D01-A753-C9F00890BF40}" dt="2023-12-12T14:47:54.628" v="188"/>
        <pc:sldMkLst>
          <pc:docMk/>
          <pc:sldMk cId="3407628017" sldId="319"/>
        </pc:sldMkLst>
      </pc:sldChg>
    </pc:docChg>
  </pc:docChgLst>
  <pc:docChgLst>
    <pc:chgData name="Diaz, Nicolas" userId="S::ndiaz@syr.gov::bca8ca78-1f46-4ed7-8c4a-7d0dec4fe90a" providerId="AD" clId="Web-{1F0268FA-2A72-54CD-A8BE-E6C52A952128}"/>
    <pc:docChg chg="modSld">
      <pc:chgData name="Diaz, Nicolas" userId="S::ndiaz@syr.gov::bca8ca78-1f46-4ed7-8c4a-7d0dec4fe90a" providerId="AD" clId="Web-{1F0268FA-2A72-54CD-A8BE-E6C52A952128}" dt="2024-01-23T22:18:33.817" v="45"/>
      <pc:docMkLst>
        <pc:docMk/>
      </pc:docMkLst>
      <pc:sldChg chg="modSp">
        <pc:chgData name="Diaz, Nicolas" userId="S::ndiaz@syr.gov::bca8ca78-1f46-4ed7-8c4a-7d0dec4fe90a" providerId="AD" clId="Web-{1F0268FA-2A72-54CD-A8BE-E6C52A952128}" dt="2024-01-23T22:18:33.817" v="45"/>
        <pc:sldMkLst>
          <pc:docMk/>
          <pc:sldMk cId="3014720097" sldId="321"/>
        </pc:sldMkLst>
        <pc:graphicFrameChg chg="mod modGraphic">
          <ac:chgData name="Diaz, Nicolas" userId="S::ndiaz@syr.gov::bca8ca78-1f46-4ed7-8c4a-7d0dec4fe90a" providerId="AD" clId="Web-{1F0268FA-2A72-54CD-A8BE-E6C52A952128}" dt="2024-01-23T22:18:33.817" v="45"/>
          <ac:graphicFrameMkLst>
            <pc:docMk/>
            <pc:sldMk cId="3014720097" sldId="321"/>
            <ac:graphicFrameMk id="3" creationId="{BB3439CD-C0A7-F903-4791-0CC3FA598B2D}"/>
          </ac:graphicFrameMkLst>
        </pc:graphicFrameChg>
      </pc:sldChg>
    </pc:docChg>
  </pc:docChgLst>
  <pc:docChgLst>
    <pc:chgData name="Scharf, Jason" userId="S::jscharf@syr.gov::a2955c1a-834d-45f4-a24b-1ce392e94d5e" providerId="AD" clId="Web-{3E8E0890-0311-618E-8EE3-7E7C30B00480}"/>
    <pc:docChg chg="addSld modSld sldOrd">
      <pc:chgData name="Scharf, Jason" userId="S::jscharf@syr.gov::a2955c1a-834d-45f4-a24b-1ce392e94d5e" providerId="AD" clId="Web-{3E8E0890-0311-618E-8EE3-7E7C30B00480}" dt="2024-01-09T21:18:46.867" v="472"/>
      <pc:docMkLst>
        <pc:docMk/>
      </pc:docMkLst>
      <pc:sldChg chg="modSp">
        <pc:chgData name="Scharf, Jason" userId="S::jscharf@syr.gov::a2955c1a-834d-45f4-a24b-1ce392e94d5e" providerId="AD" clId="Web-{3E8E0890-0311-618E-8EE3-7E7C30B00480}" dt="2024-01-09T20:27:17.644" v="471" actId="20577"/>
        <pc:sldMkLst>
          <pc:docMk/>
          <pc:sldMk cId="0" sldId="257"/>
        </pc:sldMkLst>
        <pc:spChg chg="mod">
          <ac:chgData name="Scharf, Jason" userId="S::jscharf@syr.gov::a2955c1a-834d-45f4-a24b-1ce392e94d5e" providerId="AD" clId="Web-{3E8E0890-0311-618E-8EE3-7E7C30B00480}" dt="2024-01-09T20:27:17.644" v="471" actId="20577"/>
          <ac:spMkLst>
            <pc:docMk/>
            <pc:sldMk cId="0" sldId="257"/>
            <ac:spMk id="117" creationId="{00000000-0000-0000-0000-000000000000}"/>
          </ac:spMkLst>
        </pc:spChg>
      </pc:sldChg>
      <pc:sldChg chg="addSp modSp">
        <pc:chgData name="Scharf, Jason" userId="S::jscharf@syr.gov::a2955c1a-834d-45f4-a24b-1ce392e94d5e" providerId="AD" clId="Web-{3E8E0890-0311-618E-8EE3-7E7C30B00480}" dt="2024-01-09T20:26:41.456" v="468" actId="14100"/>
        <pc:sldMkLst>
          <pc:docMk/>
          <pc:sldMk cId="0" sldId="270"/>
        </pc:sldMkLst>
        <pc:spChg chg="add mod">
          <ac:chgData name="Scharf, Jason" userId="S::jscharf@syr.gov::a2955c1a-834d-45f4-a24b-1ce392e94d5e" providerId="AD" clId="Web-{3E8E0890-0311-618E-8EE3-7E7C30B00480}" dt="2024-01-09T20:26:41.456" v="468" actId="14100"/>
          <ac:spMkLst>
            <pc:docMk/>
            <pc:sldMk cId="0" sldId="270"/>
            <ac:spMk id="3" creationId="{991A771D-9CE5-C454-7BDF-F5F98889586D}"/>
          </ac:spMkLst>
        </pc:spChg>
      </pc:sldChg>
      <pc:sldChg chg="addSp delSp modSp">
        <pc:chgData name="Scharf, Jason" userId="S::jscharf@syr.gov::a2955c1a-834d-45f4-a24b-1ce392e94d5e" providerId="AD" clId="Web-{3E8E0890-0311-618E-8EE3-7E7C30B00480}" dt="2024-01-09T20:19:39.324" v="382" actId="14100"/>
        <pc:sldMkLst>
          <pc:docMk/>
          <pc:sldMk cId="1295737523" sldId="314"/>
        </pc:sldMkLst>
        <pc:spChg chg="mod">
          <ac:chgData name="Scharf, Jason" userId="S::jscharf@syr.gov::a2955c1a-834d-45f4-a24b-1ce392e94d5e" providerId="AD" clId="Web-{3E8E0890-0311-618E-8EE3-7E7C30B00480}" dt="2024-01-09T20:19:39.324" v="382" actId="14100"/>
          <ac:spMkLst>
            <pc:docMk/>
            <pc:sldMk cId="1295737523" sldId="314"/>
            <ac:spMk id="235" creationId="{00000000-0000-0000-0000-000000000000}"/>
          </ac:spMkLst>
        </pc:spChg>
        <pc:graphicFrameChg chg="del mod modGraphic">
          <ac:chgData name="Scharf, Jason" userId="S::jscharf@syr.gov::a2955c1a-834d-45f4-a24b-1ce392e94d5e" providerId="AD" clId="Web-{3E8E0890-0311-618E-8EE3-7E7C30B00480}" dt="2024-01-09T16:44:23.196" v="205"/>
          <ac:graphicFrameMkLst>
            <pc:docMk/>
            <pc:sldMk cId="1295737523" sldId="314"/>
            <ac:graphicFrameMk id="3" creationId="{912A7965-9304-7E6C-1477-0A94BE98678E}"/>
          </ac:graphicFrameMkLst>
        </pc:graphicFrameChg>
        <pc:graphicFrameChg chg="add mod modGraphic">
          <ac:chgData name="Scharf, Jason" userId="S::jscharf@syr.gov::a2955c1a-834d-45f4-a24b-1ce392e94d5e" providerId="AD" clId="Web-{3E8E0890-0311-618E-8EE3-7E7C30B00480}" dt="2024-01-09T20:19:33.839" v="380" actId="1076"/>
          <ac:graphicFrameMkLst>
            <pc:docMk/>
            <pc:sldMk cId="1295737523" sldId="314"/>
            <ac:graphicFrameMk id="4" creationId="{AE590642-04AA-92F4-93FD-8B5A118DFBC6}"/>
          </ac:graphicFrameMkLst>
        </pc:graphicFrameChg>
        <pc:graphicFrameChg chg="add del mod">
          <ac:chgData name="Scharf, Jason" userId="S::jscharf@syr.gov::a2955c1a-834d-45f4-a24b-1ce392e94d5e" providerId="AD" clId="Web-{3E8E0890-0311-618E-8EE3-7E7C30B00480}" dt="2024-01-09T16:52:34.923" v="328"/>
          <ac:graphicFrameMkLst>
            <pc:docMk/>
            <pc:sldMk cId="1295737523" sldId="314"/>
            <ac:graphicFrameMk id="6" creationId="{9B39E9C0-E549-5B77-3F5F-63831D0DE050}"/>
          </ac:graphicFrameMkLst>
        </pc:graphicFrameChg>
      </pc:sldChg>
      <pc:sldChg chg="ord">
        <pc:chgData name="Scharf, Jason" userId="S::jscharf@syr.gov::a2955c1a-834d-45f4-a24b-1ce392e94d5e" providerId="AD" clId="Web-{3E8E0890-0311-618E-8EE3-7E7C30B00480}" dt="2024-01-09T21:18:46.867" v="472"/>
        <pc:sldMkLst>
          <pc:docMk/>
          <pc:sldMk cId="3536129051" sldId="317"/>
        </pc:sldMkLst>
      </pc:sldChg>
      <pc:sldChg chg="ord">
        <pc:chgData name="Scharf, Jason" userId="S::jscharf@syr.gov::a2955c1a-834d-45f4-a24b-1ce392e94d5e" providerId="AD" clId="Web-{3E8E0890-0311-618E-8EE3-7E7C30B00480}" dt="2024-01-09T20:26:59.972" v="469"/>
        <pc:sldMkLst>
          <pc:docMk/>
          <pc:sldMk cId="3407628017" sldId="319"/>
        </pc:sldMkLst>
      </pc:sldChg>
      <pc:sldChg chg="delSp modSp add replId">
        <pc:chgData name="Scharf, Jason" userId="S::jscharf@syr.gov::a2955c1a-834d-45f4-a24b-1ce392e94d5e" providerId="AD" clId="Web-{3E8E0890-0311-618E-8EE3-7E7C30B00480}" dt="2024-01-09T20:19:51.043" v="384" actId="20577"/>
        <pc:sldMkLst>
          <pc:docMk/>
          <pc:sldMk cId="2126929907" sldId="320"/>
        </pc:sldMkLst>
        <pc:spChg chg="mod">
          <ac:chgData name="Scharf, Jason" userId="S::jscharf@syr.gov::a2955c1a-834d-45f4-a24b-1ce392e94d5e" providerId="AD" clId="Web-{3E8E0890-0311-618E-8EE3-7E7C30B00480}" dt="2024-01-09T20:19:51.043" v="384" actId="20577"/>
          <ac:spMkLst>
            <pc:docMk/>
            <pc:sldMk cId="2126929907" sldId="320"/>
            <ac:spMk id="235" creationId="{1AD13FA5-A810-AA3C-C4F5-C17B4D4C7E6F}"/>
          </ac:spMkLst>
        </pc:spChg>
        <pc:graphicFrameChg chg="del">
          <ac:chgData name="Scharf, Jason" userId="S::jscharf@syr.gov::a2955c1a-834d-45f4-a24b-1ce392e94d5e" providerId="AD" clId="Web-{3E8E0890-0311-618E-8EE3-7E7C30B00480}" dt="2024-01-09T16:46:16.417" v="241"/>
          <ac:graphicFrameMkLst>
            <pc:docMk/>
            <pc:sldMk cId="2126929907" sldId="320"/>
            <ac:graphicFrameMk id="4" creationId="{546D41A0-6B53-90A8-350C-885AAA310CF9}"/>
          </ac:graphicFrameMkLst>
        </pc:graphicFrameChg>
      </pc:sldChg>
      <pc:sldChg chg="modSp add replId">
        <pc:chgData name="Scharf, Jason" userId="S::jscharf@syr.gov::a2955c1a-834d-45f4-a24b-1ce392e94d5e" providerId="AD" clId="Web-{3E8E0890-0311-618E-8EE3-7E7C30B00480}" dt="2024-01-09T20:24:49.704" v="389" actId="20577"/>
        <pc:sldMkLst>
          <pc:docMk/>
          <pc:sldMk cId="347997926" sldId="321"/>
        </pc:sldMkLst>
        <pc:spChg chg="mod">
          <ac:chgData name="Scharf, Jason" userId="S::jscharf@syr.gov::a2955c1a-834d-45f4-a24b-1ce392e94d5e" providerId="AD" clId="Web-{3E8E0890-0311-618E-8EE3-7E7C30B00480}" dt="2024-01-09T20:24:49.704" v="389" actId="20577"/>
          <ac:spMkLst>
            <pc:docMk/>
            <pc:sldMk cId="347997926" sldId="321"/>
            <ac:spMk id="235" creationId="{7DAF9485-2BDF-60A3-FC5E-F9672C1D26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9277ffae0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9277ffae0_0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9277ffae0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9277ffae0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96f439572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96f439572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328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135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92dadd2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192dadd2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357e2b91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0357e2b91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628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275C73AD-9D85-2EEA-10FF-A1204BE26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357e2b91f_0_8:notes">
            <a:extLst>
              <a:ext uri="{FF2B5EF4-FFF2-40B4-BE49-F238E27FC236}">
                <a16:creationId xmlns:a16="http://schemas.microsoft.com/office/drawing/2014/main" id="{12F335F4-6E9B-F432-B3D2-B303A926BE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0357e2b91f_0_8:notes">
            <a:extLst>
              <a:ext uri="{FF2B5EF4-FFF2-40B4-BE49-F238E27FC236}">
                <a16:creationId xmlns:a16="http://schemas.microsoft.com/office/drawing/2014/main" id="{371D9727-648C-3458-8CF5-DE5B9CC4EF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392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ADB46789-3C4F-71E5-9093-791201167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357e2b91f_0_8:notes">
            <a:extLst>
              <a:ext uri="{FF2B5EF4-FFF2-40B4-BE49-F238E27FC236}">
                <a16:creationId xmlns:a16="http://schemas.microsoft.com/office/drawing/2014/main" id="{467E37E3-8317-DF6E-3655-4643921F4C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0357e2b91f_0_8:notes">
            <a:extLst>
              <a:ext uri="{FF2B5EF4-FFF2-40B4-BE49-F238E27FC236}">
                <a16:creationId xmlns:a16="http://schemas.microsoft.com/office/drawing/2014/main" id="{4CE4D4EA-9F2D-195B-AA09-41C18E40D6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241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22555230c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122555230c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810c52c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86810c52c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2555230c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122555230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149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555230c4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22555230c4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818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7592578d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37592578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8eb1c976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98eb1c976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357e2b91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0357e2b91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01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357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221b901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e221b901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d41b712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fd41b712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277ffa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29277ffa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277ffa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29277ffa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665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555230c4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22555230c4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bab3d787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dbab3d787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 b="0" i="0" u="none" strike="noStrike" cap="non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" name="Google Shape;18;p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 rot="5400000">
            <a:off x="5503664" y="1411486"/>
            <a:ext cx="430887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1312664" y="-569714"/>
            <a:ext cx="430887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48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2400" b="1">
                <a:solidFill>
                  <a:srgbClr val="B98E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 b="0" i="0" u="none" strike="noStrike" cap="non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 b="0" i="0" u="none" strike="noStrike" cap="non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" name="Google Shape;30;p4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1" name="Google Shape;41;p6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7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" name="Google Shape;56;p8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1"/>
          <p:cNvSpPr txBox="1"/>
          <p:nvPr/>
        </p:nvSpPr>
        <p:spPr>
          <a:xfrm>
            <a:off x="4767300" y="11850"/>
            <a:ext cx="391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rPr>
              <a:t>Surveillance Technology Policy and Data Governance 2022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city.syrgov.net/wp-content/uploads/2020/12/Executive-Order-No2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zHLMZ2J0vbPHhZSgWKprDvBIkTKzshek/edit?usp=sharing&amp;ouid=111414255230039529132&amp;rtpof=true&amp;sd=tru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3q9Iq8HkAKtrWgPnJp0rCOQRttffC15D_lxIjVwvmzY/edit?usp=shar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oIo5eBeYepGn45VDKTRWqBT8QxFT_ETiJDDvdzLhto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048546"/>
            <a:ext cx="9144000" cy="304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F2F2F2"/>
              </a:buClr>
              <a:buSzPts val="6600"/>
            </a:pPr>
            <a:r>
              <a:rPr lang="en" sz="4800" b="1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Surveillance Technology Working Group </a:t>
            </a:r>
            <a:endParaRPr sz="4800" b="1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>
              <a:lnSpc>
                <a:spcPct val="115000"/>
              </a:lnSpc>
              <a:buClr>
                <a:srgbClr val="F2F2F2"/>
              </a:buClr>
              <a:buSzPts val="6600"/>
            </a:pP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Meeting #58</a:t>
            </a:r>
            <a:br>
              <a:rPr lang="en" sz="3000">
                <a:latin typeface="Libre Baskerville"/>
                <a:ea typeface="Libre Baskerville"/>
                <a:cs typeface="Libre Baskerville"/>
              </a:rPr>
            </a:b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01/23/2024</a:t>
            </a:r>
            <a:endParaRPr sz="30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name="adj1" fmla="val 1140"/>
              <a:gd name="adj2" fmla="val 57386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name="adj1" fmla="val -24197"/>
              <a:gd name="adj2" fmla="val 58021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name="adj1" fmla="val 1261"/>
              <a:gd name="adj2" fmla="val 57813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6" name="Google Shape;176;p24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4"/>
          <p:cNvCxnSpPr>
            <a:endCxn id="17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24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chemeClr val="accent5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899325" y="4332775"/>
            <a:ext cx="11802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Short Term</a:t>
            </a:r>
            <a:endParaRPr lang="en-US" sz="1100">
              <a:solidFill>
                <a:srgbClr val="434343"/>
              </a:solidFill>
              <a:latin typeface="Nunito"/>
              <a:ea typeface="Nunito"/>
              <a:cs typeface="Nunito"/>
            </a:endParaRPr>
          </a:p>
          <a:p>
            <a:pPr algn="ctr"/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(April – June 2022)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 rot="1424">
            <a:off x="39915" y="1000706"/>
            <a:ext cx="2897400" cy="229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Update STWG </a:t>
            </a:r>
            <a:r>
              <a:rPr lang="en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Website </a:t>
            </a:r>
            <a:r>
              <a:rPr lang="en" b="1">
                <a:solidFill>
                  <a:schemeClr val="accent5"/>
                </a:solidFill>
                <a:latin typeface="Nunito"/>
                <a:ea typeface="Nunito"/>
                <a:sym typeface="Nunito"/>
              </a:rPr>
              <a:t> ✅</a:t>
            </a:r>
            <a:r>
              <a:rPr lang="en" sz="1300" b="1">
                <a:solidFill>
                  <a:schemeClr val="accent1"/>
                </a:solidFill>
                <a:highlight>
                  <a:srgbClr val="00FF00"/>
                </a:highlight>
                <a:ea typeface="Nunito"/>
                <a:sym typeface="Nunito"/>
              </a:rPr>
              <a:t>(Complete)</a:t>
            </a:r>
            <a:endParaRPr lang="en" sz="1300">
              <a:solidFill>
                <a:schemeClr val="accent1"/>
              </a:solidFill>
              <a:ea typeface="Nunito"/>
            </a:endParaRPr>
          </a:p>
          <a:p>
            <a:pPr marL="457200" indent="-317500" algn="ctr">
              <a:spcBef>
                <a:spcPts val="1000"/>
              </a:spcBef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Tech Recommendations</a:t>
            </a:r>
            <a:endParaRPr lang="en-US">
              <a:solidFill>
                <a:srgbClr val="053259"/>
              </a:solidFill>
              <a:latin typeface="Nunito"/>
              <a:ea typeface="Nunito"/>
              <a:cs typeface="Nunito"/>
            </a:endParaRPr>
          </a:p>
          <a:p>
            <a:pPr marL="457200" indent="-317500" algn="ctr"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Meeting Notes and Slide Decks </a:t>
            </a:r>
            <a:endParaRPr b="1"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spcBef>
                <a:spcPts val="1000"/>
              </a:spcBef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Connect with other </a:t>
            </a:r>
            <a:r>
              <a:rPr lang="en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cities doing </a:t>
            </a:r>
            <a:r>
              <a:rPr lang="en" b="1" err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Surv</a:t>
            </a:r>
            <a:r>
              <a:rPr lang="en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. Tech Work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6022275" y="4332775"/>
            <a:ext cx="15648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Long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(October 2022 – December 2023)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623100" y="4332775"/>
            <a:ext cx="13527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Medium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(July – September 2022)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 rot="1424">
            <a:off x="3036755" y="1178825"/>
            <a:ext cx="28974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Revamp our approach to </a:t>
            </a:r>
            <a:r>
              <a:rPr lang="en" b="1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community engagement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Citywide </a:t>
            </a:r>
            <a:r>
              <a:rPr lang="en" b="1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departmental training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ctr" rtl="0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Schedule for refresher trainings (annually or every 6 months)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 rot="2068">
            <a:off x="6033718" y="1179125"/>
            <a:ext cx="2992801" cy="2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an audit of technologies currently used by the City as</a:t>
            </a:r>
            <a:r>
              <a:rPr lang="en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Surveillance or Not </a:t>
            </a:r>
            <a:r>
              <a:rPr lang="en" sz="1300" b="1">
                <a:solidFill>
                  <a:schemeClr val="accent5"/>
                </a:solidFill>
                <a:ea typeface="Nunito"/>
                <a:sym typeface="Nunito"/>
              </a:rPr>
              <a:t>✅</a:t>
            </a:r>
            <a:r>
              <a:rPr lang="en" b="1">
                <a:solidFill>
                  <a:schemeClr val="accent1"/>
                </a:solidFill>
                <a:highlight>
                  <a:srgbClr val="00FF00"/>
                </a:highlight>
                <a:latin typeface="Nunito"/>
                <a:ea typeface="Nunito"/>
                <a:cs typeface="Nunito"/>
                <a:sym typeface="Nunito"/>
              </a:rPr>
              <a:t>(Complete)</a:t>
            </a:r>
            <a:endParaRPr lang="en-US" b="1">
              <a:solidFill>
                <a:schemeClr val="accent1"/>
              </a:solidFill>
              <a:highlight>
                <a:srgbClr val="00FF00"/>
              </a:highlight>
              <a:latin typeface="Nunito"/>
              <a:ea typeface="Nunito"/>
              <a:cs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Release an </a:t>
            </a:r>
            <a:r>
              <a:rPr lang="en" b="1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Annual Report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17500" algn="ctr">
              <a:spcBef>
                <a:spcPts val="1000"/>
              </a:spcBef>
              <a:buClr>
                <a:schemeClr val="accent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Including recommendations, data that came from recommendations, and if stipulations are  being followed.</a:t>
            </a:r>
            <a:endParaRPr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228600" y="2627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B98E00"/>
              </a:buClr>
              <a:buSzPts val="4000"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Planning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3496288" y="930649"/>
            <a:ext cx="2897700" cy="2505000"/>
          </a:xfrm>
          <a:prstGeom prst="wedgeRectCallout">
            <a:avLst>
              <a:gd name="adj1" fmla="val -8095"/>
              <a:gd name="adj2" fmla="val 63526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3" name="Google Shape;193;p25"/>
          <p:cNvCxnSpPr>
            <a:stCxn id="194" idx="6"/>
          </p:cNvCxnSpPr>
          <p:nvPr/>
        </p:nvCxnSpPr>
        <p:spPr>
          <a:xfrm>
            <a:off x="4826400" y="4031625"/>
            <a:ext cx="7591800" cy="6300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5"/>
          <p:cNvCxnSpPr>
            <a:endCxn id="194" idx="6"/>
          </p:cNvCxnSpPr>
          <p:nvPr/>
        </p:nvCxnSpPr>
        <p:spPr>
          <a:xfrm flipV="1">
            <a:off x="781" y="4024106"/>
            <a:ext cx="4825619" cy="32817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25"/>
          <p:cNvSpPr/>
          <p:nvPr/>
        </p:nvSpPr>
        <p:spPr>
          <a:xfrm>
            <a:off x="4317600" y="3777225"/>
            <a:ext cx="508800" cy="508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3771250" y="4413275"/>
            <a:ext cx="2347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Requires more planning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 rot="1424">
            <a:off x="3496453" y="1049025"/>
            <a:ext cx="28974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Begin process of trying to transfer STWG to a </a:t>
            </a:r>
            <a:r>
              <a:rPr lang="en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City Ordinance</a:t>
            </a: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Member’s </a:t>
            </a:r>
            <a:r>
              <a:rPr lang="en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Term Duration</a:t>
            </a:r>
            <a:endParaRPr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426375" y="262725"/>
            <a:ext cx="82605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2305975" y="310875"/>
            <a:ext cx="67350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Definition</a:t>
            </a:r>
            <a:endParaRPr sz="3600" b="1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228600" y="1017375"/>
            <a:ext cx="8686800" cy="41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Definition of a Surveillance Technology (According to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Mayor’s Executive Order on Surveillance Technology</a:t>
            </a:r>
            <a:r>
              <a:rPr lang="en" sz="1700" b="1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365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Technologies that “observe or analyze the movements, behavior, or actions of identifiable individuals in a manner that is reasonably likely to raise concerns about civil liberties, freedom of speech or association, racial equity or social justice.”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 b="1">
                <a:solidFill>
                  <a:srgbClr val="F2F2F2"/>
                </a:solidFill>
                <a:latin typeface="Libre Baskerville"/>
                <a:sym typeface="Libre Baskerville"/>
              </a:rPr>
              <a:t>Meeting slides</a:t>
            </a:r>
            <a:endParaRPr lang="en-US"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86779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>
                <a:solidFill>
                  <a:srgbClr val="F2F2F2"/>
                </a:solidFill>
                <a:sym typeface="Libre Baskerville"/>
              </a:rPr>
              <a:t>Automated Speed &amp; Redlight Enforcement Technologies</a:t>
            </a:r>
            <a:endParaRPr lang="en-US"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3471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7387730" y="1102001"/>
            <a:ext cx="151500" cy="15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84988" y="271275"/>
            <a:ext cx="8841962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en" sz="2400">
                <a:solidFill>
                  <a:srgbClr val="B98E00"/>
                </a:solidFill>
                <a:ea typeface="Times"/>
                <a:sym typeface="Times"/>
              </a:rPr>
              <a:t>Automated Speed &amp; Redlight Enforcement Technologies (DPW)</a:t>
            </a:r>
            <a:endParaRPr lang="en" sz="2400" b="1">
              <a:solidFill>
                <a:srgbClr val="B98E00"/>
              </a:solidFill>
              <a:latin typeface="Times"/>
              <a:ea typeface="Times"/>
              <a:cs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457200" y="1141325"/>
            <a:ext cx="7573500" cy="3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01" name="Google Shape;101;p15"/>
          <p:cNvGraphicFramePr/>
          <p:nvPr>
            <p:extLst>
              <p:ext uri="{D42A27DB-BD31-4B8C-83A1-F6EECF244321}">
                <p14:modId xmlns:p14="http://schemas.microsoft.com/office/powerpoint/2010/main" val="3636669475"/>
              </p:ext>
            </p:extLst>
          </p:nvPr>
        </p:nvGraphicFramePr>
        <p:xfrm>
          <a:off x="122825" y="843625"/>
          <a:ext cx="8904175" cy="4031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Applicant name: </a:t>
                      </a:r>
                      <a:r>
                        <a:rPr lang="en" sz="900" i="1">
                          <a:solidFill>
                            <a:srgbClr val="062858"/>
                          </a:solidFill>
                        </a:rPr>
                        <a:t>DPW</a:t>
                      </a:r>
                      <a:endParaRPr sz="900" i="1">
                        <a:solidFill>
                          <a:srgbClr val="062858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Company:</a:t>
                      </a:r>
                      <a:r>
                        <a:rPr lang="en" sz="900">
                          <a:solidFill>
                            <a:schemeClr val="dk1"/>
                          </a:solidFill>
                        </a:rPr>
                        <a:t> </a:t>
                      </a:r>
                      <a:r>
                        <a:rPr lang="en" sz="900" i="1">
                          <a:solidFill>
                            <a:schemeClr val="dk1"/>
                          </a:solidFill>
                        </a:rPr>
                        <a:t>Not selected yet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Sponsoring Department: DPW</a:t>
                      </a:r>
                      <a:endParaRPr sz="900" i="1">
                        <a:solidFill>
                          <a:srgbClr val="06285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Application Date: 11/14/23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Partner Organization/Technologies: </a:t>
                      </a:r>
                      <a:endParaRPr lang="en" sz="900" i="1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/>
                        <a:buNone/>
                      </a:pPr>
                      <a:r>
                        <a:rPr lang="en" sz="1000" i="1">
                          <a:solidFill>
                            <a:srgbClr val="000000"/>
                          </a:solidFill>
                        </a:rPr>
                        <a:t>Syracuse Police Department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endParaRPr sz="900" i="1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Proof of Concept Demonstration?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Technology Implementation?                                 X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Exempt?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Technology Purpose:</a:t>
                      </a:r>
                      <a:r>
                        <a:rPr lang="en" sz="900"/>
                        <a:t> </a:t>
                      </a:r>
                      <a:r>
                        <a:rPr lang="en" sz="900" i="1"/>
                        <a:t>S</a:t>
                      </a:r>
                      <a:r>
                        <a:rPr lang="en" sz="900" b="0" i="1" u="none" strike="noStrike" noProof="0">
                          <a:latin typeface="Arial"/>
                        </a:rPr>
                        <a:t>upport pedestrian safety near school campuses</a:t>
                      </a:r>
                      <a:endParaRPr sz="900" i="1">
                        <a:solidFill>
                          <a:srgbClr val="062858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Operation/Implementation description: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i="1" u="none" strike="noStrike" noProof="0">
                          <a:solidFill>
                            <a:schemeClr val="dk1"/>
                          </a:solidFill>
                          <a:latin typeface="Arial"/>
                        </a:rPr>
                        <a:t>Automated speed and redlight enforcement technologies around school zones and automated bus stop arm cameras on all school buses.</a:t>
                      </a:r>
                      <a:endParaRPr lang="en" i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Data Management Plan: </a:t>
                      </a:r>
                      <a:endParaRPr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1">
                          <a:solidFill>
                            <a:schemeClr val="accent1"/>
                          </a:solidFill>
                        </a:rPr>
                        <a:t>Not determined yet</a:t>
                      </a:r>
                      <a:endParaRPr sz="900" i="0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Cloud vs on prem: 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lang="en"/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Intended Operation: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Automated speed and redlight enforcement technologies capture videos of vehicles that do not stop for the stop signs around school zones and bus arm stop signs on school buses.</a:t>
                      </a:r>
                      <a:endParaRPr lang="en"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Maintainability/Scalability/Reliability/Vulnerabilities: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sz="1000" i="1">
                        <a:solidFill>
                          <a:srgbClr val="062858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Cybersecurity Plan: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Broader Impacts/Unintended Consequences/Concerns: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sz="1000" i="1">
                        <a:solidFill>
                          <a:srgbClr val="062858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Who is the audience for this system?: </a:t>
                      </a: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Syracuse Police Dept.</a:t>
                      </a:r>
                      <a:br>
                        <a:rPr lang="en" sz="900" i="1">
                          <a:solidFill>
                            <a:srgbClr val="062858"/>
                          </a:solidFill>
                        </a:rPr>
                      </a:br>
                      <a:endParaRPr sz="1000">
                        <a:solidFill>
                          <a:srgbClr val="062858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How many units/how is the system deployed?:  </a:t>
                      </a:r>
                      <a:r>
                        <a:rPr lang="en" sz="1000" b="0" i="1" u="none" strike="noStrike" noProof="0">
                          <a:solidFill>
                            <a:schemeClr val="dk1"/>
                          </a:solidFill>
                          <a:latin typeface="Arial"/>
                        </a:rPr>
                        <a:t>70 static locations and 170 school buses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Volume, size and type of data: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Video footage, the size and volume of this has not been determined yet.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Length of time application is expected to be used: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b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</a:br>
                      <a:endParaRPr lang="en" sz="1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" name="Google Shape;102;p15"/>
          <p:cNvSpPr/>
          <p:nvPr/>
        </p:nvSpPr>
        <p:spPr>
          <a:xfrm>
            <a:off x="7387736" y="920525"/>
            <a:ext cx="151500" cy="15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7387727" y="1283496"/>
            <a:ext cx="151500" cy="15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479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dt" idx="4294967295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470348" y="579529"/>
            <a:ext cx="8074743" cy="128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en" sz="1600" b="1"/>
              <a:t>Overview of Responses Received so far:</a:t>
            </a:r>
          </a:p>
          <a:p>
            <a:pPr lvl="1"/>
            <a:endParaRPr lang="en" sz="900"/>
          </a:p>
          <a:p>
            <a:pPr lvl="1"/>
            <a:r>
              <a:rPr lang="en"/>
              <a:t>Responses Received so far can be viewed </a:t>
            </a:r>
            <a:r>
              <a:rPr lang="en">
                <a:hlinkClick r:id="rId3"/>
              </a:rPr>
              <a:t>HERE</a:t>
            </a:r>
            <a:r>
              <a:rPr lang="en"/>
              <a:t> </a:t>
            </a:r>
          </a:p>
          <a:p>
            <a:pPr lvl="1"/>
            <a:endParaRPr lang="en"/>
          </a:p>
          <a:p>
            <a:pPr lvl="1"/>
            <a:r>
              <a:rPr lang="en"/>
              <a:t>Completed Overview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182D59-7D98-D25D-DFFE-ABDCFA731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39067"/>
              </p:ext>
            </p:extLst>
          </p:nvPr>
        </p:nvGraphicFramePr>
        <p:xfrm>
          <a:off x="861934" y="1935293"/>
          <a:ext cx="7296461" cy="1066800"/>
        </p:xfrm>
        <a:graphic>
          <a:graphicData uri="http://schemas.openxmlformats.org/drawingml/2006/table">
            <a:tbl>
              <a:tblPr firstRow="1" bandRow="1">
                <a:tableStyleId>{08F9307A-0B5B-464F-924F-999C77223E5F}</a:tableStyleId>
              </a:tblPr>
              <a:tblGrid>
                <a:gridCol w="1762281">
                  <a:extLst>
                    <a:ext uri="{9D8B030D-6E8A-4147-A177-3AD203B41FA5}">
                      <a16:colId xmlns:a16="http://schemas.microsoft.com/office/drawing/2014/main" val="833486657"/>
                    </a:ext>
                  </a:extLst>
                </a:gridCol>
                <a:gridCol w="2823771">
                  <a:extLst>
                    <a:ext uri="{9D8B030D-6E8A-4147-A177-3AD203B41FA5}">
                      <a16:colId xmlns:a16="http://schemas.microsoft.com/office/drawing/2014/main" val="3286288418"/>
                    </a:ext>
                  </a:extLst>
                </a:gridCol>
                <a:gridCol w="2710409">
                  <a:extLst>
                    <a:ext uri="{9D8B030D-6E8A-4147-A177-3AD203B41FA5}">
                      <a16:colId xmlns:a16="http://schemas.microsoft.com/office/drawing/2014/main" val="272277159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b="1">
                          <a:effectLst/>
                        </a:rPr>
                        <a:t>Category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>
                          <a:effectLst/>
                        </a:rPr>
                        <a:t>Total Reponses in Category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>
                          <a:effectLst/>
                        </a:rPr>
                        <a:t>Percentage of Submissions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3081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Positive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83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74%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9374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Negative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15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13%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1843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Question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7%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8113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Neutral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3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3%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743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73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805AE402-1CFD-8FB7-F783-06176F5A9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>
            <a:extLst>
              <a:ext uri="{FF2B5EF4-FFF2-40B4-BE49-F238E27FC236}">
                <a16:creationId xmlns:a16="http://schemas.microsoft.com/office/drawing/2014/main" id="{25AAED2A-C0BC-2254-3344-A417BAE61D27}"/>
              </a:ext>
            </a:extLst>
          </p:cNvPr>
          <p:cNvSpPr txBox="1">
            <a:spLocks noGrp="1"/>
          </p:cNvSpPr>
          <p:nvPr>
            <p:ph type="dt" idx="4294967295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9">
            <a:extLst>
              <a:ext uri="{FF2B5EF4-FFF2-40B4-BE49-F238E27FC236}">
                <a16:creationId xmlns:a16="http://schemas.microsoft.com/office/drawing/2014/main" id="{E016D684-5216-6450-CC08-4941228A804D}"/>
              </a:ext>
            </a:extLst>
          </p:cNvPr>
          <p:cNvSpPr txBox="1"/>
          <p:nvPr/>
        </p:nvSpPr>
        <p:spPr>
          <a:xfrm>
            <a:off x="470348" y="579529"/>
            <a:ext cx="8074743" cy="241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en" sz="1600" b="1"/>
              <a:t>Some New Responses:</a:t>
            </a:r>
            <a:br>
              <a:rPr lang="en" sz="1600" b="1"/>
            </a:br>
            <a:endParaRPr lang="en" sz="1600" b="1"/>
          </a:p>
          <a:p>
            <a:pPr lvl="1"/>
            <a:endParaRPr lang="en"/>
          </a:p>
          <a:p>
            <a:pPr marL="285750" lvl="1" indent="-285750">
              <a:buChar char="•"/>
            </a:pPr>
            <a:r>
              <a:rPr lang="en"/>
              <a:t>"Great, but get rid of the tiny signs with the days/times when the speed limit has to be followed with blinking lights so it’s clear to all drivers."</a:t>
            </a:r>
            <a:br>
              <a:rPr lang="en"/>
            </a:br>
            <a:br>
              <a:rPr lang="en"/>
            </a:br>
            <a:endParaRPr lang="en"/>
          </a:p>
          <a:p>
            <a:pPr marL="285750" lvl="1" indent="-285750">
              <a:buChar char="•"/>
            </a:pPr>
            <a:r>
              <a:rPr lang="en"/>
              <a:t>"I am in favor of using this technology, with the caveat that I would hope first-time offenders receive a warning before being penalized."</a:t>
            </a:r>
          </a:p>
          <a:p>
            <a:pPr marL="285750" lvl="1" indent="-285750">
              <a:buChar char="•"/>
            </a:pP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4448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25C202C3-5192-13BA-7128-5AE84C77D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>
            <a:extLst>
              <a:ext uri="{FF2B5EF4-FFF2-40B4-BE49-F238E27FC236}">
                <a16:creationId xmlns:a16="http://schemas.microsoft.com/office/drawing/2014/main" id="{14040CFD-E120-1BAF-3904-320EB274180E}"/>
              </a:ext>
            </a:extLst>
          </p:cNvPr>
          <p:cNvSpPr txBox="1">
            <a:spLocks noGrp="1"/>
          </p:cNvSpPr>
          <p:nvPr>
            <p:ph type="dt" idx="4294967295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9">
            <a:extLst>
              <a:ext uri="{FF2B5EF4-FFF2-40B4-BE49-F238E27FC236}">
                <a16:creationId xmlns:a16="http://schemas.microsoft.com/office/drawing/2014/main" id="{1CE261B1-D4FD-1669-35B1-FDFE9EDEEBC2}"/>
              </a:ext>
            </a:extLst>
          </p:cNvPr>
          <p:cNvSpPr txBox="1"/>
          <p:nvPr/>
        </p:nvSpPr>
        <p:spPr>
          <a:xfrm>
            <a:off x="470348" y="579529"/>
            <a:ext cx="8074743" cy="191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en" sz="1600" b="1"/>
              <a:t>Discussion:</a:t>
            </a:r>
            <a:br>
              <a:rPr lang="en" sz="1600" b="1"/>
            </a:br>
            <a:endParaRPr lang="en" sz="1600" b="1"/>
          </a:p>
          <a:p>
            <a:pPr lvl="1"/>
            <a:endParaRPr lang="en"/>
          </a:p>
          <a:p>
            <a:pPr marL="285750" lvl="1" indent="-285750">
              <a:buChar char="•"/>
            </a:pPr>
            <a:r>
              <a:rPr lang="en"/>
              <a:t>Any concerns with technology/comments that members would like to discuss?</a:t>
            </a:r>
          </a:p>
          <a:p>
            <a:pPr marL="285750" lvl="1" indent="-285750">
              <a:buChar char="•"/>
            </a:pPr>
            <a:r>
              <a:rPr lang="en"/>
              <a:t>Are there any technology recommendations that this group is making (regarding signage, length of data retention, hours of the camera's, etc.)?</a:t>
            </a:r>
          </a:p>
        </p:txBody>
      </p:sp>
    </p:spTree>
    <p:extLst>
      <p:ext uri="{BB962C8B-B14F-4D97-AF65-F5344CB8AC3E}">
        <p14:creationId xmlns:p14="http://schemas.microsoft.com/office/powerpoint/2010/main" val="1861711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9" name="Google Shape;299;p38"/>
          <p:cNvSpPr txBox="1"/>
          <p:nvPr/>
        </p:nvSpPr>
        <p:spPr>
          <a:xfrm>
            <a:off x="869736" y="273249"/>
            <a:ext cx="1316598" cy="80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sz="21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3439CD-C0A7-F903-4791-0CC3FA598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347405"/>
              </p:ext>
            </p:extLst>
          </p:nvPr>
        </p:nvGraphicFramePr>
        <p:xfrm>
          <a:off x="327909" y="880672"/>
          <a:ext cx="8387686" cy="3794757"/>
        </p:xfrm>
        <a:graphic>
          <a:graphicData uri="http://schemas.openxmlformats.org/drawingml/2006/table">
            <a:tbl>
              <a:tblPr firstRow="1" bandRow="1">
                <a:tableStyleId>{08F9307A-0B5B-464F-924F-999C77223E5F}</a:tableStyleId>
              </a:tblPr>
              <a:tblGrid>
                <a:gridCol w="1927173">
                  <a:extLst>
                    <a:ext uri="{9D8B030D-6E8A-4147-A177-3AD203B41FA5}">
                      <a16:colId xmlns:a16="http://schemas.microsoft.com/office/drawing/2014/main" val="1932190400"/>
                    </a:ext>
                  </a:extLst>
                </a:gridCol>
                <a:gridCol w="1339745">
                  <a:extLst>
                    <a:ext uri="{9D8B030D-6E8A-4147-A177-3AD203B41FA5}">
                      <a16:colId xmlns:a16="http://schemas.microsoft.com/office/drawing/2014/main" val="2791433834"/>
                    </a:ext>
                  </a:extLst>
                </a:gridCol>
                <a:gridCol w="1456145">
                  <a:extLst>
                    <a:ext uri="{9D8B030D-6E8A-4147-A177-3AD203B41FA5}">
                      <a16:colId xmlns:a16="http://schemas.microsoft.com/office/drawing/2014/main" val="2148221909"/>
                    </a:ext>
                  </a:extLst>
                </a:gridCol>
                <a:gridCol w="1367028">
                  <a:extLst>
                    <a:ext uri="{9D8B030D-6E8A-4147-A177-3AD203B41FA5}">
                      <a16:colId xmlns:a16="http://schemas.microsoft.com/office/drawing/2014/main" val="2368929612"/>
                    </a:ext>
                  </a:extLst>
                </a:gridCol>
                <a:gridCol w="1171223">
                  <a:extLst>
                    <a:ext uri="{9D8B030D-6E8A-4147-A177-3AD203B41FA5}">
                      <a16:colId xmlns:a16="http://schemas.microsoft.com/office/drawing/2014/main" val="1682808367"/>
                    </a:ext>
                  </a:extLst>
                </a:gridCol>
                <a:gridCol w="1126372">
                  <a:extLst>
                    <a:ext uri="{9D8B030D-6E8A-4147-A177-3AD203B41FA5}">
                      <a16:colId xmlns:a16="http://schemas.microsoft.com/office/drawing/2014/main" val="1359050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latin typeface="Arial"/>
                        </a:rPr>
                        <a:t>STWG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Vote in Favor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Vote in Favor </a:t>
                      </a:r>
                      <a:b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w/ Stipulations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Vote Against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Abstention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Absence</a:t>
                      </a:r>
                      <a:endParaRPr lang="en-US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4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latin typeface="Arial"/>
                        </a:rPr>
                        <a:t>Nico Diaz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6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Jason Scharf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0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Jason Thomas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65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Johannes Himmelreich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6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Jennifer Tifft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24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Val Didamo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7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Mark King 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45791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Bradford Morse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2152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1st Deputy Chief Shoff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72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dt" idx="4294967295"/>
          </p:nvPr>
        </p:nvSpPr>
        <p:spPr>
          <a:xfrm>
            <a:off x="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idx="4294967295"/>
          </p:nvPr>
        </p:nvSpPr>
        <p:spPr>
          <a:xfrm>
            <a:off x="5029200" y="261938"/>
            <a:ext cx="4114800" cy="58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Agenda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57200" y="1122925"/>
            <a:ext cx="7573500" cy="3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indent="-342900">
              <a:buClr>
                <a:srgbClr val="062858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accent1"/>
                </a:solidFill>
              </a:rPr>
              <a:t>Automated Speed &amp; Redlight Enforcement Technologies</a:t>
            </a:r>
            <a:endParaRPr lang="en-US">
              <a:solidFill>
                <a:schemeClr val="accent1"/>
              </a:solidFill>
            </a:endParaRPr>
          </a:p>
          <a:p>
            <a:pPr marL="444500" lvl="1" indent="-342900">
              <a:buClr>
                <a:srgbClr val="062858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</a:rPr>
              <a:t>Coming</a:t>
            </a:r>
            <a:r>
              <a:rPr lang="en" sz="20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Up</a:t>
            </a:r>
            <a:endParaRPr lang="en" sz="2000">
              <a:solidFill>
                <a:schemeClr val="accent1"/>
              </a:solidFill>
              <a:latin typeface="Twentieth Century"/>
              <a:ea typeface="Twentieth Century"/>
              <a:cs typeface="Twentieth Century"/>
            </a:endParaRPr>
          </a:p>
          <a:p>
            <a:pPr marL="444500" indent="-342900">
              <a:buClr>
                <a:srgbClr val="062858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</a:t>
            </a:r>
            <a:endParaRPr sz="2000">
              <a:solidFill>
                <a:schemeClr val="accent1"/>
              </a:solidFill>
              <a:latin typeface="Twentieth Century"/>
              <a:ea typeface="Twentieth Century"/>
              <a:cs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6" name="Google Shape;306;p39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sz="21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423980-4DE1-BACD-C678-D2759BC2C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04571"/>
              </p:ext>
            </p:extLst>
          </p:nvPr>
        </p:nvGraphicFramePr>
        <p:xfrm>
          <a:off x="252958" y="1105524"/>
          <a:ext cx="8387684" cy="2768600"/>
        </p:xfrm>
        <a:graphic>
          <a:graphicData uri="http://schemas.openxmlformats.org/drawingml/2006/table">
            <a:tbl>
              <a:tblPr firstRow="1" bandRow="1">
                <a:tableStyleId>{08F9307A-0B5B-464F-924F-999C77223E5F}</a:tableStyleId>
              </a:tblPr>
              <a:tblGrid>
                <a:gridCol w="1958090">
                  <a:extLst>
                    <a:ext uri="{9D8B030D-6E8A-4147-A177-3AD203B41FA5}">
                      <a16:colId xmlns:a16="http://schemas.microsoft.com/office/drawing/2014/main" val="1932190400"/>
                    </a:ext>
                  </a:extLst>
                </a:gridCol>
                <a:gridCol w="1257297">
                  <a:extLst>
                    <a:ext uri="{9D8B030D-6E8A-4147-A177-3AD203B41FA5}">
                      <a16:colId xmlns:a16="http://schemas.microsoft.com/office/drawing/2014/main" val="2791433834"/>
                    </a:ext>
                  </a:extLst>
                </a:gridCol>
                <a:gridCol w="1514940">
                  <a:extLst>
                    <a:ext uri="{9D8B030D-6E8A-4147-A177-3AD203B41FA5}">
                      <a16:colId xmlns:a16="http://schemas.microsoft.com/office/drawing/2014/main" val="2148221909"/>
                    </a:ext>
                  </a:extLst>
                </a:gridCol>
                <a:gridCol w="1349465">
                  <a:extLst>
                    <a:ext uri="{9D8B030D-6E8A-4147-A177-3AD203B41FA5}">
                      <a16:colId xmlns:a16="http://schemas.microsoft.com/office/drawing/2014/main" val="2368929612"/>
                    </a:ext>
                  </a:extLst>
                </a:gridCol>
                <a:gridCol w="1243360">
                  <a:extLst>
                    <a:ext uri="{9D8B030D-6E8A-4147-A177-3AD203B41FA5}">
                      <a16:colId xmlns:a16="http://schemas.microsoft.com/office/drawing/2014/main" val="1682808367"/>
                    </a:ext>
                  </a:extLst>
                </a:gridCol>
                <a:gridCol w="1064532">
                  <a:extLst>
                    <a:ext uri="{9D8B030D-6E8A-4147-A177-3AD203B41FA5}">
                      <a16:colId xmlns:a16="http://schemas.microsoft.com/office/drawing/2014/main" val="1359050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latin typeface="Arial"/>
                        </a:rPr>
                        <a:t>STWG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Vote in Favor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Vote in Favor 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W/ Stipulations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Vote Against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Abstention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Absence</a:t>
                      </a:r>
                      <a:endParaRPr lang="en-US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4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Dr. Martha Grabowski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6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Daniel Schwarz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0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Michelle </a:t>
                      </a:r>
                      <a:r>
                        <a:rPr lang="en-US" sz="12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Sczpanski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65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Deputy Mayor Sharon Owens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6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Ocesa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 Keaton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24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Chief Tim Gleeson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72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631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 b="1">
                <a:solidFill>
                  <a:srgbClr val="F2F2F2"/>
                </a:solidFill>
                <a:latin typeface="Libre Baskerville"/>
                <a:sym typeface="Libre Baskerville"/>
              </a:rPr>
              <a:t>Quick Updates</a:t>
            </a:r>
            <a:endParaRPr lang="en-US"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38530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3600" b="1">
              <a:solidFill>
                <a:srgbClr val="B98E00"/>
              </a:solidFill>
              <a:latin typeface="Times"/>
              <a:ea typeface="Times"/>
              <a:cs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" sz="2100" b="1"/>
              <a:t>Destiny ALPR's</a:t>
            </a:r>
            <a:endParaRPr lang="en-US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79FE0-EB20-9BC5-C793-B392950D4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977" y="1367054"/>
            <a:ext cx="8123767" cy="405809"/>
          </a:xfrm>
        </p:spPr>
        <p:txBody>
          <a:bodyPr/>
          <a:lstStyle/>
          <a:p>
            <a:pPr marL="114300" indent="0">
              <a:buNone/>
            </a:pPr>
            <a:r>
              <a:rPr lang="en-US" sz="1400"/>
              <a:t>Questions have been placed into a </a:t>
            </a:r>
            <a:r>
              <a:rPr lang="en-US" sz="1400">
                <a:hlinkClick r:id="rId3"/>
              </a:rPr>
              <a:t>Google Document HERE</a:t>
            </a:r>
            <a:endParaRPr lang="en-US" sz="1400"/>
          </a:p>
          <a:p>
            <a:endParaRPr lang="en-US" sz="1700"/>
          </a:p>
          <a:p>
            <a:endParaRPr lang="en-US" sz="17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3B8A83-E92C-1A66-343C-C5606813E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744" y="1771241"/>
            <a:ext cx="3370913" cy="3118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46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Coming Up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" name="Google Shape;235;p29">
            <a:extLst>
              <a:ext uri="{FF2B5EF4-FFF2-40B4-BE49-F238E27FC236}">
                <a16:creationId xmlns:a16="http://schemas.microsoft.com/office/drawing/2014/main" id="{991A771D-9CE5-C454-7BDF-F5F98889586D}"/>
              </a:ext>
            </a:extLst>
          </p:cNvPr>
          <p:cNvSpPr txBox="1"/>
          <p:nvPr/>
        </p:nvSpPr>
        <p:spPr>
          <a:xfrm>
            <a:off x="510035" y="1246279"/>
            <a:ext cx="8074743" cy="150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Char char="•"/>
            </a:pPr>
            <a:r>
              <a:rPr lang="en"/>
              <a:t>Write up the recommendations of the group and send to Mayor Walsh for his review and determination</a:t>
            </a:r>
          </a:p>
          <a:p>
            <a:pPr lvl="1"/>
            <a:endParaRPr lang="en" sz="900"/>
          </a:p>
          <a:p>
            <a:pPr lvl="1"/>
            <a:endParaRPr lang="en" sz="9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Questions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3505200" y="1506450"/>
            <a:ext cx="2133600" cy="2130600"/>
          </a:xfrm>
          <a:prstGeom prst="ellipse">
            <a:avLst/>
          </a:prstGeom>
          <a:solidFill>
            <a:srgbClr val="062858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2"/>
          <p:cNvSpPr txBox="1"/>
          <p:nvPr/>
        </p:nvSpPr>
        <p:spPr>
          <a:xfrm>
            <a:off x="3666000" y="1256250"/>
            <a:ext cx="18120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B98E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sz="15000">
              <a:solidFill>
                <a:srgbClr val="B98E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dt" idx="4294967295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510035" y="1246279"/>
            <a:ext cx="8074743" cy="335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Char char="•"/>
            </a:pPr>
            <a:r>
              <a:rPr lang="en"/>
              <a:t>Drone Technology – SPD through a LETECH grant</a:t>
            </a:r>
            <a:endParaRPr lang="en-US"/>
          </a:p>
          <a:p>
            <a:pPr marL="285750" lvl="2" indent="-285750">
              <a:buChar char="•"/>
            </a:pPr>
            <a:r>
              <a:rPr lang="en"/>
              <a:t>       "The deployment of drones will be in two manners, a stationary drone that will launch from a set location and fly to the scene of an emergency call or a drone in a trunk where an officer can quickly deploy a drone and begin flying over the location of an emergency call." </a:t>
            </a:r>
          </a:p>
          <a:p>
            <a:pPr marL="285750" lvl="1" indent="-285750">
              <a:buChar char="•"/>
            </a:pPr>
            <a:endParaRPr lang="en"/>
          </a:p>
          <a:p>
            <a:pPr lvl="1"/>
            <a:endParaRPr lang="en" sz="900"/>
          </a:p>
          <a:p>
            <a:pPr lvl="1"/>
            <a:endParaRPr lang="en" sz="900"/>
          </a:p>
        </p:txBody>
      </p:sp>
      <p:sp>
        <p:nvSpPr>
          <p:cNvPr id="236" name="Google Shape;236;p29"/>
          <p:cNvSpPr txBox="1"/>
          <p:nvPr/>
        </p:nvSpPr>
        <p:spPr>
          <a:xfrm>
            <a:off x="457200" y="685452"/>
            <a:ext cx="731071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2200" b="1">
                <a:solidFill>
                  <a:srgbClr val="062858"/>
                </a:solidFill>
                <a:latin typeface="Twentieth Century"/>
              </a:rPr>
              <a:t>Technologies in the Queue</a:t>
            </a:r>
            <a:endParaRPr lang="en-US" err="1"/>
          </a:p>
          <a:p>
            <a:endParaRPr lang="en" sz="2200" b="1">
              <a:solidFill>
                <a:srgbClr val="062858"/>
              </a:solidFill>
              <a:latin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40762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 b="1">
                <a:solidFill>
                  <a:srgbClr val="F2F2F2"/>
                </a:solidFill>
                <a:latin typeface="Libre Baskerville"/>
                <a:sym typeface="Libre Baskerville"/>
              </a:rPr>
              <a:t>Reference Slides</a:t>
            </a:r>
            <a:endParaRPr lang="en-US">
              <a:solidFill>
                <a:srgbClr val="000000"/>
              </a:solidFill>
              <a:ea typeface="Libre Baskerville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06445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 err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Fotokite</a:t>
            </a: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Aerial UAS allowing for different perspectives during crisis response.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received comments from SPD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Sensor that detect changes in a scene to monitor lots for dumping.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Grandfathered in because the request was made before review process</a:t>
            </a:r>
            <a:endParaRPr lang="en"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indent="-323850"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Community Asset Tracker: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Camera with machine learning algorithm to identify objects within the city. 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Assessed pilot, documentation provided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 b="1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COPS: </a:t>
            </a:r>
            <a:r>
              <a:rPr lang="en" sz="150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Cameras strategically placed around the city to aid in policing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Exempted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23850"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Samsara: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Fleet management technology 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2/01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 that he read the read the groups recommendations, and is in agreement with a  </a:t>
            </a:r>
            <a:r>
              <a:rPr lang="en" sz="1500" b="1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qualified approval</a:t>
            </a: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, and is in agreement with the importance of putting in appropriate policies and procedures.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n" sz="1500" b="1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Flock Safety/ALPRs: </a:t>
            </a: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cameras that capture vehicle plates.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Work Group heard from SPD Officers on 1/25/22 for more information regarding this.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STWG created guidelines for ALPR Use and this was recommended to the mayor with the stipulations written on 3/11/22.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 err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Cyclomedia</a:t>
            </a: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Right of Way Imaging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5/07/22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stated: </a:t>
            </a:r>
            <a:r>
              <a:rPr lang="en" sz="1500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I have reviewed the STWG’s recommendation and I am in agreement with it.</a:t>
            </a:r>
            <a:endParaRPr sz="1500" b="1">
              <a:solidFill>
                <a:srgbClr val="1F497D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lang="en" sz="1500" b="1" err="1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Social Media monitoring of violent posts.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err="1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 staff met with STWG on 6/21/2022.</a:t>
            </a:r>
            <a:endParaRPr sz="1500">
              <a:solidFill>
                <a:srgbClr val="1F497D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err="1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 then removed their offer of service on 6/21/2022.</a:t>
            </a:r>
            <a:endParaRPr sz="1500">
              <a:solidFill>
                <a:srgbClr val="1F497D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lang="en" sz="1500" b="1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Rubicon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Vehicle route optimization software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met on 9/27/22 and this was determined to not be a form of Surveillance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lang="en" sz="1500" b="1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Opticom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Software that in an event of an emergency the Fire Department could switch the traffic lights on their route to turn green for them.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met on 12/06/22 and this was determined to not be a form of Surveillance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23850"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Body-Worn Camera's (Code Enforcement):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 lang="en-US"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</a:endParaRPr>
          </a:p>
          <a:p>
            <a:pPr marL="914400" lvl="1" indent="-323850"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in Sept. 2023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signed a letter stating that he is in agreement with the groups determination.</a:t>
            </a:r>
            <a:endParaRPr lang="en"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53612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b="1"/>
              <a:t>Internal Norms</a:t>
            </a:r>
            <a:endParaRPr sz="1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960500" y="4658225"/>
            <a:ext cx="5361900" cy="48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View Attendance and Guest Norms</a:t>
            </a:r>
            <a:endParaRPr sz="1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49" name="Google Shape;149;p22"/>
          <p:cNvSpPr txBox="1"/>
          <p:nvPr/>
        </p:nvSpPr>
        <p:spPr>
          <a:xfrm>
            <a:off x="457200" y="1371725"/>
            <a:ext cx="86868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members have unjustified absences for three meetings in a three month time period, the Surveillance Team Working Group (STWG) Coordinators will reach out to the member.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working group is required to have at least 50% of all members present before we hold a recommendation vote.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those present at least 40% should be non-city staff.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Participants: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participants should request permission before-hand to the API team.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API team will inform the STWG before meetings if there will be outside participants joining the group.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for Community Review: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notes from the STWG Sessions will be posted to the STWG Website after the meetings.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 of Commitment: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effective for one year, and is to be sent out annually.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669875" y="851625"/>
            <a:ext cx="441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062858"/>
                </a:solidFill>
                <a:latin typeface="Calibri"/>
                <a:ea typeface="Calibri"/>
                <a:cs typeface="Calibri"/>
                <a:sym typeface="Calibri"/>
              </a:rPr>
              <a:t>Service Level Agreements (SLAs)</a:t>
            </a:r>
            <a:endParaRPr sz="2300" b="1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749375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688175" y="17781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2 - 6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(10 - 30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688175" y="2880850"/>
            <a:ext cx="15744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Initial submission to determination of surveillance 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2826200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276500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Every 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2765000" y="2880850"/>
            <a:ext cx="15744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Short duration meeting to vote on technology exemptions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4903025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4841825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660625" y="2880850"/>
            <a:ext cx="1936800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period: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Issuance of press release 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Council meeting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(*) For now public input will be received via a Google Form and in the future will be on the new website.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7041050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697985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798650" y="2880850"/>
            <a:ext cx="1936800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Submission of finalized form (by dept.) to time of recommendation. 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Group will individually research; departments will get follow-up questions; group to vote yes/no;  and submit recommendation.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ty of Syracuse No. #5">
  <a:themeElements>
    <a:clrScheme name="Office">
      <a:dk1>
        <a:srgbClr val="000000"/>
      </a:dk1>
      <a:lt1>
        <a:srgbClr val="FFFFFF"/>
      </a:lt1>
      <a:dk2>
        <a:srgbClr val="B98E00"/>
      </a:dk2>
      <a:lt2>
        <a:srgbClr val="EEECE1"/>
      </a:lt2>
      <a:accent1>
        <a:srgbClr val="06285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7C70E738D2341ACC476898727D7D8" ma:contentTypeVersion="14" ma:contentTypeDescription="Create a new document." ma:contentTypeScope="" ma:versionID="57b116487c9dfe110208bc7ffae96be4">
  <xsd:schema xmlns:xsd="http://www.w3.org/2001/XMLSchema" xmlns:xs="http://www.w3.org/2001/XMLSchema" xmlns:p="http://schemas.microsoft.com/office/2006/metadata/properties" xmlns:ns2="f2dd283b-fe72-4368-9369-14106ca15908" xmlns:ns3="dd50af08-dafe-4872-9b84-5fcfa6e425e1" targetNamespace="http://schemas.microsoft.com/office/2006/metadata/properties" ma:root="true" ma:fieldsID="f7071e5086a0e1f84b46e649b2362ef0" ns2:_="" ns3:_="">
    <xsd:import namespace="f2dd283b-fe72-4368-9369-14106ca15908"/>
    <xsd:import namespace="dd50af08-dafe-4872-9b84-5fcfa6e425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d283b-fe72-4368-9369-14106ca159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152add7-5887-4f90-affc-90feb7f3e7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0af08-dafe-4872-9b84-5fcfa6e425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00280c9-b160-42c6-a6a9-ae13e0bdb9ee}" ma:internalName="TaxCatchAll" ma:showField="CatchAllData" ma:web="dd50af08-dafe-4872-9b84-5fcfa6e425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50af08-dafe-4872-9b84-5fcfa6e425e1" xsi:nil="true"/>
    <lcf76f155ced4ddcb4097134ff3c332f xmlns="f2dd283b-fe72-4368-9369-14106ca15908">
      <Terms xmlns="http://schemas.microsoft.com/office/infopath/2007/PartnerControls"/>
    </lcf76f155ced4ddcb4097134ff3c332f>
    <SharedWithUsers xmlns="dd50af08-dafe-4872-9b84-5fcfa6e425e1">
      <UserInfo>
        <DisplayName>Diaz, Nicolas</DisplayName>
        <AccountId>24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9B5BF2C-C1C1-4AB5-85B1-7E92E94F16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4E3A8D-145F-46C2-A884-C974E38249DB}">
  <ds:schemaRefs>
    <ds:schemaRef ds:uri="dd50af08-dafe-4872-9b84-5fcfa6e425e1"/>
    <ds:schemaRef ds:uri="f2dd283b-fe72-4368-9369-14106ca159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553BB3-448E-47C5-A785-58988EACDCA8}">
  <ds:schemaRefs>
    <ds:schemaRef ds:uri="dd50af08-dafe-4872-9b84-5fcfa6e425e1"/>
    <ds:schemaRef ds:uri="f2dd283b-fe72-4368-9369-14106ca1590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25</Slides>
  <Notes>25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City of Syracuse No. #5</vt:lpstr>
      <vt:lpstr>Surveillance Technology Working Group  Meeting #58 01/23/2024</vt:lpstr>
      <vt:lpstr>Agenda</vt:lpstr>
      <vt:lpstr>Reference Slides</vt:lpstr>
      <vt:lpstr>Review </vt:lpstr>
      <vt:lpstr>Review </vt:lpstr>
      <vt:lpstr>Review </vt:lpstr>
      <vt:lpstr>Review </vt:lpstr>
      <vt:lpstr>Review </vt:lpstr>
      <vt:lpstr>Review</vt:lpstr>
      <vt:lpstr>STWG Planning (Review)</vt:lpstr>
      <vt:lpstr>STWG Long Term Plan (Review)</vt:lpstr>
      <vt:lpstr>Definition  </vt:lpstr>
      <vt:lpstr>Meeting slides</vt:lpstr>
      <vt:lpstr>Automated Speed &amp; Redlight Enforcement Technologies</vt:lpstr>
      <vt:lpstr>Automated Speed &amp; Redlight Enforcement Technologies (DPW) </vt:lpstr>
      <vt:lpstr>PowerPoint Presentation</vt:lpstr>
      <vt:lpstr>PowerPoint Presentation</vt:lpstr>
      <vt:lpstr>PowerPoint Presentation</vt:lpstr>
      <vt:lpstr> </vt:lpstr>
      <vt:lpstr>    </vt:lpstr>
      <vt:lpstr>Quick Updates</vt:lpstr>
      <vt:lpstr> </vt:lpstr>
      <vt:lpstr>Coming Up 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 Technology Working Group  Meeting #40 1/31/2023</dc:title>
  <cp:revision>1</cp:revision>
  <dcterms:modified xsi:type="dcterms:W3CDTF">2024-01-23T22:19:16Z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0x0101007F97C70E738D2341ACC476898727D7D8</vt:lpwstr>
  </property>
  <property fmtid="{D5CDD505-2E9C-101B-9397-08002B2CF9AE}" pid="3" name="MediaServiceImageTags">
    <vt:lpwstr/>
  </property>
</Properties>
</file>