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29"/>
  </p:notesMasterIdLst>
  <p:sldIdLst>
    <p:sldId id="256" r:id="rId5"/>
    <p:sldId id="257" r:id="rId6"/>
    <p:sldId id="279" r:id="rId7"/>
    <p:sldId id="258" r:id="rId8"/>
    <p:sldId id="259" r:id="rId9"/>
    <p:sldId id="260" r:id="rId10"/>
    <p:sldId id="261" r:id="rId11"/>
    <p:sldId id="262" r:id="rId12"/>
    <p:sldId id="263" r:id="rId13"/>
    <p:sldId id="264" r:id="rId14"/>
    <p:sldId id="265" r:id="rId15"/>
    <p:sldId id="266" r:id="rId16"/>
    <p:sldId id="267" r:id="rId17"/>
    <p:sldId id="280" r:id="rId18"/>
    <p:sldId id="277" r:id="rId19"/>
    <p:sldId id="282" r:id="rId20"/>
    <p:sldId id="283" r:id="rId21"/>
    <p:sldId id="284" r:id="rId22"/>
    <p:sldId id="286" r:id="rId23"/>
    <p:sldId id="285" r:id="rId24"/>
    <p:sldId id="276" r:id="rId25"/>
    <p:sldId id="278" r:id="rId26"/>
    <p:sldId id="270" r:id="rId27"/>
    <p:sldId id="27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Libre Baskerville" panose="020B0604020202020204" charset="0"/>
      <p:regular r:id="rId34"/>
      <p:bold r:id="rId35"/>
      <p:italic r:id="rId36"/>
    </p:embeddedFont>
    <p:embeddedFont>
      <p:font typeface="Nunito" panose="020B0604020202020204" charset="0"/>
      <p:regular r:id="rId37"/>
      <p:bold r:id="rId38"/>
      <p:italic r:id="rId39"/>
      <p:boldItalic r:id="rId40"/>
    </p:embeddedFont>
    <p:embeddedFont>
      <p:font typeface="Poppins" panose="020B0604020202020204" charset="0"/>
      <p:regular r:id="rId41"/>
      <p:bold r:id="rId42"/>
      <p:italic r:id="rId43"/>
      <p:boldItalic r:id="rId44"/>
    </p:embeddedFont>
    <p:embeddedFont>
      <p:font typeface="Roboto" panose="020B0604020202020204" charset="0"/>
      <p:regular r:id="rId45"/>
      <p:bold r:id="rId46"/>
      <p:italic r:id="rId47"/>
      <p:boldItalic r:id="rId48"/>
    </p:embeddedFont>
    <p:embeddedFont>
      <p:font typeface="Times" panose="02020603050405020304"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039FA-28EC-9EAE-0E55-A0E9F9FAA9BB}" v="549" dt="2023-02-28T21:36:13.439"/>
    <p1510:client id="{4151F212-9553-4B70-90E6-A323D7DB984F}" v="15" dt="2023-02-28T19:57:18.740"/>
    <p1510:client id="{C8CCF198-CEF4-858E-8959-A78C75472AB3}" v="326" dt="2023-03-20T19:04:10.034"/>
    <p1510:client id="{D6B575E7-9C84-CEC6-32CD-7E1591475E2D}" v="11" dt="2023-03-21T14:12:19.469"/>
    <p1510:client id="{DC6111DD-65D8-F5FC-6409-31A6AF9DA42B}" v="158" dt="2023-03-21T15:59:38.341"/>
    <p1510:client id="{E17C0279-8FC4-5C62-9D68-E73D5897005E}" v="302" dt="2023-03-21T21:18:43.584"/>
    <p1510:client id="{E96C6737-096A-4EB2-AA8D-2DAC74BB81E5}" v="1" dt="2023-03-20T19:08:08.796"/>
    <p1510:client id="{F580ECFF-1DFF-99ED-C693-B40FB105A56E}" v="273" dt="2023-03-21T20:39:03.193"/>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font" Target="fonts/font20.fntdata"/><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 Nicolas" userId="S::ndiaz@syr.gov::bca8ca78-1f46-4ed7-8c4a-7d0dec4fe90a" providerId="AD" clId="Web-{F580ECFF-1DFF-99ED-C693-B40FB105A56E}"/>
    <pc:docChg chg="modSld">
      <pc:chgData name="Diaz, Nicolas" userId="S::ndiaz@syr.gov::bca8ca78-1f46-4ed7-8c4a-7d0dec4fe90a" providerId="AD" clId="Web-{F580ECFF-1DFF-99ED-C693-B40FB105A56E}" dt="2023-03-21T20:39:03.193" v="264" actId="20577"/>
      <pc:docMkLst>
        <pc:docMk/>
      </pc:docMkLst>
      <pc:sldChg chg="modSp">
        <pc:chgData name="Diaz, Nicolas" userId="S::ndiaz@syr.gov::bca8ca78-1f46-4ed7-8c4a-7d0dec4fe90a" providerId="AD" clId="Web-{F580ECFF-1DFF-99ED-C693-B40FB105A56E}" dt="2023-03-21T20:35:19.456" v="117" actId="20577"/>
        <pc:sldMkLst>
          <pc:docMk/>
          <pc:sldMk cId="0" sldId="257"/>
        </pc:sldMkLst>
        <pc:spChg chg="mod">
          <ac:chgData name="Diaz, Nicolas" userId="S::ndiaz@syr.gov::bca8ca78-1f46-4ed7-8c4a-7d0dec4fe90a" providerId="AD" clId="Web-{F580ECFF-1DFF-99ED-C693-B40FB105A56E}" dt="2023-03-21T20:35:19.456" v="117" actId="20577"/>
          <ac:spMkLst>
            <pc:docMk/>
            <pc:sldMk cId="0" sldId="257"/>
            <ac:spMk id="117" creationId="{00000000-0000-0000-0000-000000000000}"/>
          </ac:spMkLst>
        </pc:spChg>
      </pc:sldChg>
      <pc:sldChg chg="addSp delSp modSp">
        <pc:chgData name="Diaz, Nicolas" userId="S::ndiaz@syr.gov::bca8ca78-1f46-4ed7-8c4a-7d0dec4fe90a" providerId="AD" clId="Web-{F580ECFF-1DFF-99ED-C693-B40FB105A56E}" dt="2023-03-21T20:39:03.193" v="264" actId="20577"/>
        <pc:sldMkLst>
          <pc:docMk/>
          <pc:sldMk cId="0" sldId="270"/>
        </pc:sldMkLst>
        <pc:spChg chg="add mod">
          <ac:chgData name="Diaz, Nicolas" userId="S::ndiaz@syr.gov::bca8ca78-1f46-4ed7-8c4a-7d0dec4fe90a" providerId="AD" clId="Web-{F580ECFF-1DFF-99ED-C693-B40FB105A56E}" dt="2023-03-21T20:39:03.193" v="264" actId="20577"/>
          <ac:spMkLst>
            <pc:docMk/>
            <pc:sldMk cId="0" sldId="270"/>
            <ac:spMk id="3" creationId="{A0533E9A-E628-5792-2CC4-F47C92071CA5}"/>
          </ac:spMkLst>
        </pc:spChg>
        <pc:spChg chg="del">
          <ac:chgData name="Diaz, Nicolas" userId="S::ndiaz@syr.gov::bca8ca78-1f46-4ed7-8c4a-7d0dec4fe90a" providerId="AD" clId="Web-{F580ECFF-1DFF-99ED-C693-B40FB105A56E}" dt="2023-03-21T20:23:26.915" v="1"/>
          <ac:spMkLst>
            <pc:docMk/>
            <pc:sldMk cId="0" sldId="270"/>
            <ac:spMk id="249" creationId="{00000000-0000-0000-0000-000000000000}"/>
          </ac:spMkLst>
        </pc:spChg>
      </pc:sldChg>
      <pc:sldChg chg="modSp">
        <pc:chgData name="Diaz, Nicolas" userId="S::ndiaz@syr.gov::bca8ca78-1f46-4ed7-8c4a-7d0dec4fe90a" providerId="AD" clId="Web-{F580ECFF-1DFF-99ED-C693-B40FB105A56E}" dt="2023-03-21T20:28:33.638" v="22" actId="20577"/>
        <pc:sldMkLst>
          <pc:docMk/>
          <pc:sldMk cId="2928427702" sldId="278"/>
        </pc:sldMkLst>
        <pc:spChg chg="mod">
          <ac:chgData name="Diaz, Nicolas" userId="S::ndiaz@syr.gov::bca8ca78-1f46-4ed7-8c4a-7d0dec4fe90a" providerId="AD" clId="Web-{F580ECFF-1DFF-99ED-C693-B40FB105A56E}" dt="2023-03-21T20:28:33.638" v="22" actId="20577"/>
          <ac:spMkLst>
            <pc:docMk/>
            <pc:sldMk cId="2928427702" sldId="278"/>
            <ac:spMk id="235" creationId="{00000000-0000-0000-0000-000000000000}"/>
          </ac:spMkLst>
        </pc:spChg>
      </pc:sldChg>
      <pc:sldChg chg="modSp">
        <pc:chgData name="Diaz, Nicolas" userId="S::ndiaz@syr.gov::bca8ca78-1f46-4ed7-8c4a-7d0dec4fe90a" providerId="AD" clId="Web-{F580ECFF-1DFF-99ED-C693-B40FB105A56E}" dt="2023-03-21T20:15:51.097" v="0" actId="20577"/>
        <pc:sldMkLst>
          <pc:docMk/>
          <pc:sldMk cId="1454311831" sldId="282"/>
        </pc:sldMkLst>
        <pc:spChg chg="mod">
          <ac:chgData name="Diaz, Nicolas" userId="S::ndiaz@syr.gov::bca8ca78-1f46-4ed7-8c4a-7d0dec4fe90a" providerId="AD" clId="Web-{F580ECFF-1DFF-99ED-C693-B40FB105A56E}" dt="2023-03-21T20:15:51.097" v="0" actId="20577"/>
          <ac:spMkLst>
            <pc:docMk/>
            <pc:sldMk cId="1454311831" sldId="282"/>
            <ac:spMk id="235" creationId="{00000000-0000-0000-0000-000000000000}"/>
          </ac:spMkLst>
        </pc:spChg>
      </pc:sldChg>
      <pc:sldChg chg="modSp">
        <pc:chgData name="Diaz, Nicolas" userId="S::ndiaz@syr.gov::bca8ca78-1f46-4ed7-8c4a-7d0dec4fe90a" providerId="AD" clId="Web-{F580ECFF-1DFF-99ED-C693-B40FB105A56E}" dt="2023-03-21T20:35:33.143" v="129" actId="20577"/>
        <pc:sldMkLst>
          <pc:docMk/>
          <pc:sldMk cId="1586621538" sldId="286"/>
        </pc:sldMkLst>
        <pc:spChg chg="mod">
          <ac:chgData name="Diaz, Nicolas" userId="S::ndiaz@syr.gov::bca8ca78-1f46-4ed7-8c4a-7d0dec4fe90a" providerId="AD" clId="Web-{F580ECFF-1DFF-99ED-C693-B40FB105A56E}" dt="2023-03-21T20:35:33.143" v="129" actId="20577"/>
          <ac:spMkLst>
            <pc:docMk/>
            <pc:sldMk cId="1586621538" sldId="286"/>
            <ac:spMk id="235" creationId="{00000000-0000-0000-0000-000000000000}"/>
          </ac:spMkLst>
        </pc:spChg>
      </pc:sldChg>
    </pc:docChg>
  </pc:docChgLst>
  <pc:docChgLst>
    <pc:chgData name="Diaz, Nicolas" userId="S::ndiaz@syr.gov::bca8ca78-1f46-4ed7-8c4a-7d0dec4fe90a" providerId="AD" clId="Web-{E96C6737-096A-4EB2-AA8D-2DAC74BB81E5}"/>
    <pc:docChg chg="modSld">
      <pc:chgData name="Diaz, Nicolas" userId="S::ndiaz@syr.gov::bca8ca78-1f46-4ed7-8c4a-7d0dec4fe90a" providerId="AD" clId="Web-{E96C6737-096A-4EB2-AA8D-2DAC74BB81E5}" dt="2023-03-20T19:08:08.796" v="0" actId="1076"/>
      <pc:docMkLst>
        <pc:docMk/>
      </pc:docMkLst>
      <pc:sldChg chg="modSp">
        <pc:chgData name="Diaz, Nicolas" userId="S::ndiaz@syr.gov::bca8ca78-1f46-4ed7-8c4a-7d0dec4fe90a" providerId="AD" clId="Web-{E96C6737-096A-4EB2-AA8D-2DAC74BB81E5}" dt="2023-03-20T19:08:08.796" v="0" actId="1076"/>
        <pc:sldMkLst>
          <pc:docMk/>
          <pc:sldMk cId="1998112385" sldId="276"/>
        </pc:sldMkLst>
        <pc:picChg chg="mod">
          <ac:chgData name="Diaz, Nicolas" userId="S::ndiaz@syr.gov::bca8ca78-1f46-4ed7-8c4a-7d0dec4fe90a" providerId="AD" clId="Web-{E96C6737-096A-4EB2-AA8D-2DAC74BB81E5}" dt="2023-03-20T19:08:08.796" v="0" actId="1076"/>
          <ac:picMkLst>
            <pc:docMk/>
            <pc:sldMk cId="1998112385" sldId="276"/>
            <ac:picMk id="2" creationId="{EFC8B136-1689-D9DC-772F-47CF3B3DCB6A}"/>
          </ac:picMkLst>
        </pc:picChg>
      </pc:sldChg>
    </pc:docChg>
  </pc:docChgLst>
  <pc:docChgLst>
    <pc:chgData name="Scharf, Jason" userId="S::jscharf@syr.gov::a2955c1a-834d-45f4-a24b-1ce392e94d5e" providerId="AD" clId="Web-{E17C0279-8FC4-5C62-9D68-E73D5897005E}"/>
    <pc:docChg chg="addSld delSld modSld">
      <pc:chgData name="Scharf, Jason" userId="S::jscharf@syr.gov::a2955c1a-834d-45f4-a24b-1ce392e94d5e" providerId="AD" clId="Web-{E17C0279-8FC4-5C62-9D68-E73D5897005E}" dt="2023-03-21T21:18:43.584" v="293"/>
      <pc:docMkLst>
        <pc:docMk/>
      </pc:docMkLst>
      <pc:sldChg chg="modSp">
        <pc:chgData name="Scharf, Jason" userId="S::jscharf@syr.gov::a2955c1a-834d-45f4-a24b-1ce392e94d5e" providerId="AD" clId="Web-{E17C0279-8FC4-5C62-9D68-E73D5897005E}" dt="2023-03-21T20:14:25.472" v="285" actId="20577"/>
        <pc:sldMkLst>
          <pc:docMk/>
          <pc:sldMk cId="0" sldId="256"/>
        </pc:sldMkLst>
        <pc:spChg chg="mod">
          <ac:chgData name="Scharf, Jason" userId="S::jscharf@syr.gov::a2955c1a-834d-45f4-a24b-1ce392e94d5e" providerId="AD" clId="Web-{E17C0279-8FC4-5C62-9D68-E73D5897005E}" dt="2023-03-21T20:14:25.472" v="285" actId="20577"/>
          <ac:spMkLst>
            <pc:docMk/>
            <pc:sldMk cId="0" sldId="256"/>
            <ac:spMk id="109" creationId="{00000000-0000-0000-0000-000000000000}"/>
          </ac:spMkLst>
        </pc:spChg>
      </pc:sldChg>
      <pc:sldChg chg="modSp mod modClrScheme chgLayout">
        <pc:chgData name="Scharf, Jason" userId="S::jscharf@syr.gov::a2955c1a-834d-45f4-a24b-1ce392e94d5e" providerId="AD" clId="Web-{E17C0279-8FC4-5C62-9D68-E73D5897005E}" dt="2023-03-21T21:18:43.584" v="293"/>
        <pc:sldMkLst>
          <pc:docMk/>
          <pc:sldMk cId="0" sldId="257"/>
        </pc:sldMkLst>
        <pc:spChg chg="mod ord">
          <ac:chgData name="Scharf, Jason" userId="S::jscharf@syr.gov::a2955c1a-834d-45f4-a24b-1ce392e94d5e" providerId="AD" clId="Web-{E17C0279-8FC4-5C62-9D68-E73D5897005E}" dt="2023-03-21T21:18:43.584" v="293"/>
          <ac:spMkLst>
            <pc:docMk/>
            <pc:sldMk cId="0" sldId="257"/>
            <ac:spMk id="115" creationId="{00000000-0000-0000-0000-000000000000}"/>
          </ac:spMkLst>
        </pc:spChg>
        <pc:spChg chg="mod ord">
          <ac:chgData name="Scharf, Jason" userId="S::jscharf@syr.gov::a2955c1a-834d-45f4-a24b-1ce392e94d5e" providerId="AD" clId="Web-{E17C0279-8FC4-5C62-9D68-E73D5897005E}" dt="2023-03-21T21:18:43.584" v="293"/>
          <ac:spMkLst>
            <pc:docMk/>
            <pc:sldMk cId="0" sldId="257"/>
            <ac:spMk id="116" creationId="{00000000-0000-0000-0000-000000000000}"/>
          </ac:spMkLst>
        </pc:spChg>
      </pc:sldChg>
      <pc:sldChg chg="del">
        <pc:chgData name="Scharf, Jason" userId="S::jscharf@syr.gov::a2955c1a-834d-45f4-a24b-1ce392e94d5e" providerId="AD" clId="Web-{E17C0279-8FC4-5C62-9D68-E73D5897005E}" dt="2023-03-21T20:08:31.599" v="262"/>
        <pc:sldMkLst>
          <pc:docMk/>
          <pc:sldMk cId="0" sldId="272"/>
        </pc:sldMkLst>
      </pc:sldChg>
      <pc:sldChg chg="del">
        <pc:chgData name="Scharf, Jason" userId="S::jscharf@syr.gov::a2955c1a-834d-45f4-a24b-1ce392e94d5e" providerId="AD" clId="Web-{E17C0279-8FC4-5C62-9D68-E73D5897005E}" dt="2023-03-21T20:08:31.599" v="261"/>
        <pc:sldMkLst>
          <pc:docMk/>
          <pc:sldMk cId="0" sldId="273"/>
        </pc:sldMkLst>
      </pc:sldChg>
      <pc:sldChg chg="del">
        <pc:chgData name="Scharf, Jason" userId="S::jscharf@syr.gov::a2955c1a-834d-45f4-a24b-1ce392e94d5e" providerId="AD" clId="Web-{E17C0279-8FC4-5C62-9D68-E73D5897005E}" dt="2023-03-21T20:08:31.599" v="260"/>
        <pc:sldMkLst>
          <pc:docMk/>
          <pc:sldMk cId="0" sldId="274"/>
        </pc:sldMkLst>
      </pc:sldChg>
      <pc:sldChg chg="del">
        <pc:chgData name="Scharf, Jason" userId="S::jscharf@syr.gov::a2955c1a-834d-45f4-a24b-1ce392e94d5e" providerId="AD" clId="Web-{E17C0279-8FC4-5C62-9D68-E73D5897005E}" dt="2023-03-21T20:08:31.599" v="259"/>
        <pc:sldMkLst>
          <pc:docMk/>
          <pc:sldMk cId="0" sldId="275"/>
        </pc:sldMkLst>
      </pc:sldChg>
      <pc:sldChg chg="addSp delSp modSp">
        <pc:chgData name="Scharf, Jason" userId="S::jscharf@syr.gov::a2955c1a-834d-45f4-a24b-1ce392e94d5e" providerId="AD" clId="Web-{E17C0279-8FC4-5C62-9D68-E73D5897005E}" dt="2023-03-21T18:29:19.509" v="258" actId="1076"/>
        <pc:sldMkLst>
          <pc:docMk/>
          <pc:sldMk cId="1998112385" sldId="276"/>
        </pc:sldMkLst>
        <pc:picChg chg="del">
          <ac:chgData name="Scharf, Jason" userId="S::jscharf@syr.gov::a2955c1a-834d-45f4-a24b-1ce392e94d5e" providerId="AD" clId="Web-{E17C0279-8FC4-5C62-9D68-E73D5897005E}" dt="2023-03-21T18:29:01.868" v="253"/>
          <ac:picMkLst>
            <pc:docMk/>
            <pc:sldMk cId="1998112385" sldId="276"/>
            <ac:picMk id="2" creationId="{EFC8B136-1689-D9DC-772F-47CF3B3DCB6A}"/>
          </ac:picMkLst>
        </pc:picChg>
        <pc:picChg chg="add mod">
          <ac:chgData name="Scharf, Jason" userId="S::jscharf@syr.gov::a2955c1a-834d-45f4-a24b-1ce392e94d5e" providerId="AD" clId="Web-{E17C0279-8FC4-5C62-9D68-E73D5897005E}" dt="2023-03-21T18:29:19.509" v="258" actId="1076"/>
          <ac:picMkLst>
            <pc:docMk/>
            <pc:sldMk cId="1998112385" sldId="276"/>
            <ac:picMk id="3" creationId="{DBF86E0B-1369-80A9-8CF0-3F78905CAB84}"/>
          </ac:picMkLst>
        </pc:picChg>
      </pc:sldChg>
      <pc:sldChg chg="modSp">
        <pc:chgData name="Scharf, Jason" userId="S::jscharf@syr.gov::a2955c1a-834d-45f4-a24b-1ce392e94d5e" providerId="AD" clId="Web-{E17C0279-8FC4-5C62-9D68-E73D5897005E}" dt="2023-03-21T21:05:29.891" v="287" actId="20577"/>
        <pc:sldMkLst>
          <pc:docMk/>
          <pc:sldMk cId="2298796762" sldId="277"/>
        </pc:sldMkLst>
        <pc:spChg chg="mod">
          <ac:chgData name="Scharf, Jason" userId="S::jscharf@syr.gov::a2955c1a-834d-45f4-a24b-1ce392e94d5e" providerId="AD" clId="Web-{E17C0279-8FC4-5C62-9D68-E73D5897005E}" dt="2023-03-21T21:05:29.891" v="287" actId="20577"/>
          <ac:spMkLst>
            <pc:docMk/>
            <pc:sldMk cId="2298796762" sldId="277"/>
            <ac:spMk id="235" creationId="{00000000-0000-0000-0000-000000000000}"/>
          </ac:spMkLst>
        </pc:spChg>
      </pc:sldChg>
      <pc:sldChg chg="modSp">
        <pc:chgData name="Scharf, Jason" userId="S::jscharf@syr.gov::a2955c1a-834d-45f4-a24b-1ce392e94d5e" providerId="AD" clId="Web-{E17C0279-8FC4-5C62-9D68-E73D5897005E}" dt="2023-03-21T20:09:27.070" v="283" actId="20577"/>
        <pc:sldMkLst>
          <pc:docMk/>
          <pc:sldMk cId="2928427702" sldId="278"/>
        </pc:sldMkLst>
        <pc:spChg chg="mod">
          <ac:chgData name="Scharf, Jason" userId="S::jscharf@syr.gov::a2955c1a-834d-45f4-a24b-1ce392e94d5e" providerId="AD" clId="Web-{E17C0279-8FC4-5C62-9D68-E73D5897005E}" dt="2023-03-21T20:09:27.070" v="283" actId="20577"/>
          <ac:spMkLst>
            <pc:docMk/>
            <pc:sldMk cId="2928427702" sldId="278"/>
            <ac:spMk id="235" creationId="{00000000-0000-0000-0000-000000000000}"/>
          </ac:spMkLst>
        </pc:spChg>
      </pc:sldChg>
      <pc:sldChg chg="modSp del">
        <pc:chgData name="Scharf, Jason" userId="S::jscharf@syr.gov::a2955c1a-834d-45f4-a24b-1ce392e94d5e" providerId="AD" clId="Web-{E17C0279-8FC4-5C62-9D68-E73D5897005E}" dt="2023-03-21T18:28:10.414" v="252"/>
        <pc:sldMkLst>
          <pc:docMk/>
          <pc:sldMk cId="1266432175" sldId="281"/>
        </pc:sldMkLst>
        <pc:spChg chg="mod">
          <ac:chgData name="Scharf, Jason" userId="S::jscharf@syr.gov::a2955c1a-834d-45f4-a24b-1ce392e94d5e" providerId="AD" clId="Web-{E17C0279-8FC4-5C62-9D68-E73D5897005E}" dt="2023-03-21T18:26:34.991" v="224" actId="20577"/>
          <ac:spMkLst>
            <pc:docMk/>
            <pc:sldMk cId="1266432175" sldId="281"/>
            <ac:spMk id="2" creationId="{DB7BE436-6CA2-74D3-2A07-CC5974CC5829}"/>
          </ac:spMkLst>
        </pc:spChg>
      </pc:sldChg>
      <pc:sldChg chg="modSp add replId">
        <pc:chgData name="Scharf, Jason" userId="S::jscharf@syr.gov::a2955c1a-834d-45f4-a24b-1ce392e94d5e" providerId="AD" clId="Web-{E17C0279-8FC4-5C62-9D68-E73D5897005E}" dt="2023-03-21T21:05:47.969" v="291" actId="20577"/>
        <pc:sldMkLst>
          <pc:docMk/>
          <pc:sldMk cId="1454311831" sldId="282"/>
        </pc:sldMkLst>
        <pc:spChg chg="mod">
          <ac:chgData name="Scharf, Jason" userId="S::jscharf@syr.gov::a2955c1a-834d-45f4-a24b-1ce392e94d5e" providerId="AD" clId="Web-{E17C0279-8FC4-5C62-9D68-E73D5897005E}" dt="2023-03-21T21:05:47.969" v="291" actId="20577"/>
          <ac:spMkLst>
            <pc:docMk/>
            <pc:sldMk cId="1454311831" sldId="282"/>
            <ac:spMk id="235" creationId="{00000000-0000-0000-0000-000000000000}"/>
          </ac:spMkLst>
        </pc:spChg>
      </pc:sldChg>
      <pc:sldChg chg="modSp add replId">
        <pc:chgData name="Scharf, Jason" userId="S::jscharf@syr.gov::a2955c1a-834d-45f4-a24b-1ce392e94d5e" providerId="AD" clId="Web-{E17C0279-8FC4-5C62-9D68-E73D5897005E}" dt="2023-03-21T18:19:35.438" v="177" actId="1076"/>
        <pc:sldMkLst>
          <pc:docMk/>
          <pc:sldMk cId="2169029110" sldId="283"/>
        </pc:sldMkLst>
        <pc:spChg chg="mod">
          <ac:chgData name="Scharf, Jason" userId="S::jscharf@syr.gov::a2955c1a-834d-45f4-a24b-1ce392e94d5e" providerId="AD" clId="Web-{E17C0279-8FC4-5C62-9D68-E73D5897005E}" dt="2023-03-21T18:19:35.438" v="177" actId="1076"/>
          <ac:spMkLst>
            <pc:docMk/>
            <pc:sldMk cId="2169029110" sldId="283"/>
            <ac:spMk id="235" creationId="{00000000-0000-0000-0000-000000000000}"/>
          </ac:spMkLst>
        </pc:spChg>
        <pc:spChg chg="mod">
          <ac:chgData name="Scharf, Jason" userId="S::jscharf@syr.gov::a2955c1a-834d-45f4-a24b-1ce392e94d5e" providerId="AD" clId="Web-{E17C0279-8FC4-5C62-9D68-E73D5897005E}" dt="2023-03-21T18:19:29.297" v="176" actId="1076"/>
          <ac:spMkLst>
            <pc:docMk/>
            <pc:sldMk cId="2169029110" sldId="283"/>
            <ac:spMk id="236" creationId="{00000000-0000-0000-0000-000000000000}"/>
          </ac:spMkLst>
        </pc:spChg>
      </pc:sldChg>
      <pc:sldChg chg="modSp add replId">
        <pc:chgData name="Scharf, Jason" userId="S::jscharf@syr.gov::a2955c1a-834d-45f4-a24b-1ce392e94d5e" providerId="AD" clId="Web-{E17C0279-8FC4-5C62-9D68-E73D5897005E}" dt="2023-03-21T18:23:28.488" v="200" actId="20577"/>
        <pc:sldMkLst>
          <pc:docMk/>
          <pc:sldMk cId="3769196986" sldId="284"/>
        </pc:sldMkLst>
        <pc:spChg chg="mod">
          <ac:chgData name="Scharf, Jason" userId="S::jscharf@syr.gov::a2955c1a-834d-45f4-a24b-1ce392e94d5e" providerId="AD" clId="Web-{E17C0279-8FC4-5C62-9D68-E73D5897005E}" dt="2023-03-21T18:23:28.488" v="200" actId="20577"/>
          <ac:spMkLst>
            <pc:docMk/>
            <pc:sldMk cId="3769196986" sldId="284"/>
            <ac:spMk id="235" creationId="{00000000-0000-0000-0000-000000000000}"/>
          </ac:spMkLst>
        </pc:spChg>
      </pc:sldChg>
      <pc:sldChg chg="addSp modSp add replId">
        <pc:chgData name="Scharf, Jason" userId="S::jscharf@syr.gov::a2955c1a-834d-45f4-a24b-1ce392e94d5e" providerId="AD" clId="Web-{E17C0279-8FC4-5C62-9D68-E73D5897005E}" dt="2023-03-21T18:26:13.662" v="221" actId="14100"/>
        <pc:sldMkLst>
          <pc:docMk/>
          <pc:sldMk cId="1269653395" sldId="285"/>
        </pc:sldMkLst>
        <pc:spChg chg="mod">
          <ac:chgData name="Scharf, Jason" userId="S::jscharf@syr.gov::a2955c1a-834d-45f4-a24b-1ce392e94d5e" providerId="AD" clId="Web-{E17C0279-8FC4-5C62-9D68-E73D5897005E}" dt="2023-03-21T18:26:07.021" v="220" actId="20577"/>
          <ac:spMkLst>
            <pc:docMk/>
            <pc:sldMk cId="1269653395" sldId="285"/>
            <ac:spMk id="235" creationId="{00000000-0000-0000-0000-000000000000}"/>
          </ac:spMkLst>
        </pc:spChg>
        <pc:picChg chg="add mod">
          <ac:chgData name="Scharf, Jason" userId="S::jscharf@syr.gov::a2955c1a-834d-45f4-a24b-1ce392e94d5e" providerId="AD" clId="Web-{E17C0279-8FC4-5C62-9D68-E73D5897005E}" dt="2023-03-21T18:26:13.662" v="221" actId="14100"/>
          <ac:picMkLst>
            <pc:docMk/>
            <pc:sldMk cId="1269653395" sldId="285"/>
            <ac:picMk id="2" creationId="{631F3B69-6ED7-B583-75C4-D92DEEFCE59E}"/>
          </ac:picMkLst>
        </pc:picChg>
      </pc:sldChg>
      <pc:sldChg chg="modSp add replId">
        <pc:chgData name="Scharf, Jason" userId="S::jscharf@syr.gov::a2955c1a-834d-45f4-a24b-1ce392e94d5e" providerId="AD" clId="Web-{E17C0279-8FC4-5C62-9D68-E73D5897005E}" dt="2023-03-21T18:28:04.258" v="251" actId="20577"/>
        <pc:sldMkLst>
          <pc:docMk/>
          <pc:sldMk cId="1586621538" sldId="286"/>
        </pc:sldMkLst>
        <pc:spChg chg="mod">
          <ac:chgData name="Scharf, Jason" userId="S::jscharf@syr.gov::a2955c1a-834d-45f4-a24b-1ce392e94d5e" providerId="AD" clId="Web-{E17C0279-8FC4-5C62-9D68-E73D5897005E}" dt="2023-03-21T18:28:04.258" v="251" actId="20577"/>
          <ac:spMkLst>
            <pc:docMk/>
            <pc:sldMk cId="1586621538" sldId="286"/>
            <ac:spMk id="235" creationId="{00000000-0000-0000-0000-000000000000}"/>
          </ac:spMkLst>
        </pc:spChg>
        <pc:spChg chg="mod">
          <ac:chgData name="Scharf, Jason" userId="S::jscharf@syr.gov::a2955c1a-834d-45f4-a24b-1ce392e94d5e" providerId="AD" clId="Web-{E17C0279-8FC4-5C62-9D68-E73D5897005E}" dt="2023-03-21T18:27:44.179" v="237" actId="1076"/>
          <ac:spMkLst>
            <pc:docMk/>
            <pc:sldMk cId="1586621538" sldId="286"/>
            <ac:spMk id="236" creationId="{00000000-0000-0000-0000-000000000000}"/>
          </ac:spMkLst>
        </pc:spChg>
      </pc:sldChg>
      <pc:sldChg chg="add del replId">
        <pc:chgData name="Scharf, Jason" userId="S::jscharf@syr.gov::a2955c1a-834d-45f4-a24b-1ce392e94d5e" providerId="AD" clId="Web-{E17C0279-8FC4-5C62-9D68-E73D5897005E}" dt="2023-03-21T18:27:18.694" v="226"/>
        <pc:sldMkLst>
          <pc:docMk/>
          <pc:sldMk cId="3346779317" sldId="287"/>
        </pc:sldMkLst>
      </pc:sldChg>
    </pc:docChg>
  </pc:docChgLst>
  <pc:docChgLst>
    <pc:chgData name="Scharf, Jason" userId="S::jscharf@syr.gov::a2955c1a-834d-45f4-a24b-1ce392e94d5e" providerId="AD" clId="Web-{DC6111DD-65D8-F5FC-6409-31A6AF9DA42B}"/>
    <pc:docChg chg="addSld modSld">
      <pc:chgData name="Scharf, Jason" userId="S::jscharf@syr.gov::a2955c1a-834d-45f4-a24b-1ce392e94d5e" providerId="AD" clId="Web-{DC6111DD-65D8-F5FC-6409-31A6AF9DA42B}" dt="2023-03-21T15:59:38.341" v="79" actId="20577"/>
      <pc:docMkLst>
        <pc:docMk/>
      </pc:docMkLst>
      <pc:sldChg chg="addSp modSp new">
        <pc:chgData name="Scharf, Jason" userId="S::jscharf@syr.gov::a2955c1a-834d-45f4-a24b-1ce392e94d5e" providerId="AD" clId="Web-{DC6111DD-65D8-F5FC-6409-31A6AF9DA42B}" dt="2023-03-21T15:59:38.341" v="79" actId="20577"/>
        <pc:sldMkLst>
          <pc:docMk/>
          <pc:sldMk cId="1266432175" sldId="281"/>
        </pc:sldMkLst>
        <pc:spChg chg="add mod">
          <ac:chgData name="Scharf, Jason" userId="S::jscharf@syr.gov::a2955c1a-834d-45f4-a24b-1ce392e94d5e" providerId="AD" clId="Web-{DC6111DD-65D8-F5FC-6409-31A6AF9DA42B}" dt="2023-03-21T15:59:38.341" v="79" actId="20577"/>
          <ac:spMkLst>
            <pc:docMk/>
            <pc:sldMk cId="1266432175" sldId="281"/>
            <ac:spMk id="2" creationId="{DB7BE436-6CA2-74D3-2A07-CC5974CC5829}"/>
          </ac:spMkLst>
        </pc:spChg>
      </pc:sldChg>
    </pc:docChg>
  </pc:docChgLst>
  <pc:docChgLst>
    <pc:chgData name="Scharf, Jason" userId="S::jscharf@syr.gov::a2955c1a-834d-45f4-a24b-1ce392e94d5e" providerId="AD" clId="Web-{C8CCF198-CEF4-858E-8959-A78C75472AB3}"/>
    <pc:docChg chg="addSld delSld modSld">
      <pc:chgData name="Scharf, Jason" userId="S::jscharf@syr.gov::a2955c1a-834d-45f4-a24b-1ce392e94d5e" providerId="AD" clId="Web-{C8CCF198-CEF4-858E-8959-A78C75472AB3}" dt="2023-03-20T19:04:10.034" v="302" actId="20577"/>
      <pc:docMkLst>
        <pc:docMk/>
      </pc:docMkLst>
      <pc:sldChg chg="modSp">
        <pc:chgData name="Scharf, Jason" userId="S::jscharf@syr.gov::a2955c1a-834d-45f4-a24b-1ce392e94d5e" providerId="AD" clId="Web-{C8CCF198-CEF4-858E-8959-A78C75472AB3}" dt="2023-03-20T18:10:21.907" v="3" actId="20577"/>
        <pc:sldMkLst>
          <pc:docMk/>
          <pc:sldMk cId="0" sldId="256"/>
        </pc:sldMkLst>
        <pc:spChg chg="mod">
          <ac:chgData name="Scharf, Jason" userId="S::jscharf@syr.gov::a2955c1a-834d-45f4-a24b-1ce392e94d5e" providerId="AD" clId="Web-{C8CCF198-CEF4-858E-8959-A78C75472AB3}" dt="2023-03-20T18:10:21.907" v="3" actId="20577"/>
          <ac:spMkLst>
            <pc:docMk/>
            <pc:sldMk cId="0" sldId="256"/>
            <ac:spMk id="109" creationId="{00000000-0000-0000-0000-000000000000}"/>
          </ac:spMkLst>
        </pc:spChg>
      </pc:sldChg>
      <pc:sldChg chg="modSp">
        <pc:chgData name="Scharf, Jason" userId="S::jscharf@syr.gov::a2955c1a-834d-45f4-a24b-1ce392e94d5e" providerId="AD" clId="Web-{C8CCF198-CEF4-858E-8959-A78C75472AB3}" dt="2023-03-20T18:10:51.001" v="13" actId="20577"/>
        <pc:sldMkLst>
          <pc:docMk/>
          <pc:sldMk cId="0" sldId="257"/>
        </pc:sldMkLst>
        <pc:spChg chg="mod">
          <ac:chgData name="Scharf, Jason" userId="S::jscharf@syr.gov::a2955c1a-834d-45f4-a24b-1ce392e94d5e" providerId="AD" clId="Web-{C8CCF198-CEF4-858E-8959-A78C75472AB3}" dt="2023-03-20T18:10:51.001" v="13" actId="20577"/>
          <ac:spMkLst>
            <pc:docMk/>
            <pc:sldMk cId="0" sldId="257"/>
            <ac:spMk id="117" creationId="{00000000-0000-0000-0000-000000000000}"/>
          </ac:spMkLst>
        </pc:spChg>
      </pc:sldChg>
      <pc:sldChg chg="modSp">
        <pc:chgData name="Scharf, Jason" userId="S::jscharf@syr.gov::a2955c1a-834d-45f4-a24b-1ce392e94d5e" providerId="AD" clId="Web-{C8CCF198-CEF4-858E-8959-A78C75472AB3}" dt="2023-03-20T18:11:22.736" v="32" actId="20577"/>
        <pc:sldMkLst>
          <pc:docMk/>
          <pc:sldMk cId="0" sldId="263"/>
        </pc:sldMkLst>
        <pc:spChg chg="mod">
          <ac:chgData name="Scharf, Jason" userId="S::jscharf@syr.gov::a2955c1a-834d-45f4-a24b-1ce392e94d5e" providerId="AD" clId="Web-{C8CCF198-CEF4-858E-8959-A78C75472AB3}" dt="2023-03-20T18:11:16.611" v="19" actId="20577"/>
          <ac:spMkLst>
            <pc:docMk/>
            <pc:sldMk cId="0" sldId="263"/>
            <ac:spMk id="181" creationId="{00000000-0000-0000-0000-000000000000}"/>
          </ac:spMkLst>
        </pc:spChg>
        <pc:spChg chg="mod">
          <ac:chgData name="Scharf, Jason" userId="S::jscharf@syr.gov::a2955c1a-834d-45f4-a24b-1ce392e94d5e" providerId="AD" clId="Web-{C8CCF198-CEF4-858E-8959-A78C75472AB3}" dt="2023-03-20T18:11:22.736" v="32" actId="20577"/>
          <ac:spMkLst>
            <pc:docMk/>
            <pc:sldMk cId="0" sldId="263"/>
            <ac:spMk id="183" creationId="{00000000-0000-0000-0000-000000000000}"/>
          </ac:spMkLst>
        </pc:spChg>
        <pc:spChg chg="mod">
          <ac:chgData name="Scharf, Jason" userId="S::jscharf@syr.gov::a2955c1a-834d-45f4-a24b-1ce392e94d5e" providerId="AD" clId="Web-{C8CCF198-CEF4-858E-8959-A78C75472AB3}" dt="2023-03-20T18:11:18.767" v="25" actId="20577"/>
          <ac:spMkLst>
            <pc:docMk/>
            <pc:sldMk cId="0" sldId="263"/>
            <ac:spMk id="184" creationId="{00000000-0000-0000-0000-000000000000}"/>
          </ac:spMkLst>
        </pc:spChg>
      </pc:sldChg>
      <pc:sldChg chg="del">
        <pc:chgData name="Scharf, Jason" userId="S::jscharf@syr.gov::a2955c1a-834d-45f4-a24b-1ce392e94d5e" providerId="AD" clId="Web-{C8CCF198-CEF4-858E-8959-A78C75472AB3}" dt="2023-03-20T18:12:00.970" v="33"/>
        <pc:sldMkLst>
          <pc:docMk/>
          <pc:sldMk cId="0" sldId="268"/>
        </pc:sldMkLst>
      </pc:sldChg>
      <pc:sldChg chg="modSp">
        <pc:chgData name="Scharf, Jason" userId="S::jscharf@syr.gov::a2955c1a-834d-45f4-a24b-1ce392e94d5e" providerId="AD" clId="Web-{C8CCF198-CEF4-858E-8959-A78C75472AB3}" dt="2023-03-20T18:13:03.986" v="60" actId="20577"/>
        <pc:sldMkLst>
          <pc:docMk/>
          <pc:sldMk cId="0" sldId="272"/>
        </pc:sldMkLst>
        <pc:spChg chg="mod">
          <ac:chgData name="Scharf, Jason" userId="S::jscharf@syr.gov::a2955c1a-834d-45f4-a24b-1ce392e94d5e" providerId="AD" clId="Web-{C8CCF198-CEF4-858E-8959-A78C75472AB3}" dt="2023-03-20T18:13:03.986" v="60" actId="20577"/>
          <ac:spMkLst>
            <pc:docMk/>
            <pc:sldMk cId="0" sldId="272"/>
            <ac:spMk id="264" creationId="{00000000-0000-0000-0000-000000000000}"/>
          </ac:spMkLst>
        </pc:spChg>
      </pc:sldChg>
      <pc:sldChg chg="modSp">
        <pc:chgData name="Scharf, Jason" userId="S::jscharf@syr.gov::a2955c1a-834d-45f4-a24b-1ce392e94d5e" providerId="AD" clId="Web-{C8CCF198-CEF4-858E-8959-A78C75472AB3}" dt="2023-03-20T18:22:19.974" v="228" actId="20577"/>
        <pc:sldMkLst>
          <pc:docMk/>
          <pc:sldMk cId="1998112385" sldId="276"/>
        </pc:sldMkLst>
        <pc:spChg chg="mod">
          <ac:chgData name="Scharf, Jason" userId="S::jscharf@syr.gov::a2955c1a-834d-45f4-a24b-1ce392e94d5e" providerId="AD" clId="Web-{C8CCF198-CEF4-858E-8959-A78C75472AB3}" dt="2023-03-20T18:22:19.974" v="228" actId="20577"/>
          <ac:spMkLst>
            <pc:docMk/>
            <pc:sldMk cId="1998112385" sldId="276"/>
            <ac:spMk id="235" creationId="{00000000-0000-0000-0000-000000000000}"/>
          </ac:spMkLst>
        </pc:spChg>
      </pc:sldChg>
      <pc:sldChg chg="modSp">
        <pc:chgData name="Scharf, Jason" userId="S::jscharf@syr.gov::a2955c1a-834d-45f4-a24b-1ce392e94d5e" providerId="AD" clId="Web-{C8CCF198-CEF4-858E-8959-A78C75472AB3}" dt="2023-03-20T19:04:10.034" v="302" actId="20577"/>
        <pc:sldMkLst>
          <pc:docMk/>
          <pc:sldMk cId="2298796762" sldId="277"/>
        </pc:sldMkLst>
        <pc:spChg chg="mod">
          <ac:chgData name="Scharf, Jason" userId="S::jscharf@syr.gov::a2955c1a-834d-45f4-a24b-1ce392e94d5e" providerId="AD" clId="Web-{C8CCF198-CEF4-858E-8959-A78C75472AB3}" dt="2023-03-20T19:04:10.034" v="302" actId="20577"/>
          <ac:spMkLst>
            <pc:docMk/>
            <pc:sldMk cId="2298796762" sldId="277"/>
            <ac:spMk id="235" creationId="{00000000-0000-0000-0000-000000000000}"/>
          </ac:spMkLst>
        </pc:spChg>
      </pc:sldChg>
      <pc:sldChg chg="delSp modSp add replId">
        <pc:chgData name="Scharf, Jason" userId="S::jscharf@syr.gov::a2955c1a-834d-45f4-a24b-1ce392e94d5e" providerId="AD" clId="Web-{C8CCF198-CEF4-858E-8959-A78C75472AB3}" dt="2023-03-20T18:50:05.383" v="291" actId="14100"/>
        <pc:sldMkLst>
          <pc:docMk/>
          <pc:sldMk cId="2928427702" sldId="278"/>
        </pc:sldMkLst>
        <pc:spChg chg="mod">
          <ac:chgData name="Scharf, Jason" userId="S::jscharf@syr.gov::a2955c1a-834d-45f4-a24b-1ce392e94d5e" providerId="AD" clId="Web-{C8CCF198-CEF4-858E-8959-A78C75472AB3}" dt="2023-03-20T18:50:05.383" v="291" actId="14100"/>
          <ac:spMkLst>
            <pc:docMk/>
            <pc:sldMk cId="2928427702" sldId="278"/>
            <ac:spMk id="235" creationId="{00000000-0000-0000-0000-000000000000}"/>
          </ac:spMkLst>
        </pc:spChg>
        <pc:spChg chg="mod">
          <ac:chgData name="Scharf, Jason" userId="S::jscharf@syr.gov::a2955c1a-834d-45f4-a24b-1ce392e94d5e" providerId="AD" clId="Web-{C8CCF198-CEF4-858E-8959-A78C75472AB3}" dt="2023-03-20T18:48:40.960" v="266" actId="14100"/>
          <ac:spMkLst>
            <pc:docMk/>
            <pc:sldMk cId="2928427702" sldId="278"/>
            <ac:spMk id="236" creationId="{00000000-0000-0000-0000-000000000000}"/>
          </ac:spMkLst>
        </pc:spChg>
        <pc:picChg chg="del">
          <ac:chgData name="Scharf, Jason" userId="S::jscharf@syr.gov::a2955c1a-834d-45f4-a24b-1ce392e94d5e" providerId="AD" clId="Web-{C8CCF198-CEF4-858E-8959-A78C75472AB3}" dt="2023-03-20T18:50:02.336" v="290"/>
          <ac:picMkLst>
            <pc:docMk/>
            <pc:sldMk cId="2928427702" sldId="278"/>
            <ac:picMk id="2" creationId="{EFC8B136-1689-D9DC-772F-47CF3B3DCB6A}"/>
          </ac:picMkLst>
        </pc:picChg>
      </pc:sldChg>
    </pc:docChg>
  </pc:docChgLst>
  <pc:docChgLst>
    <pc:chgData name="Diaz, Nicolas" userId="S::ndiaz@syr.gov::bca8ca78-1f46-4ed7-8c4a-7d0dec4fe90a" providerId="AD" clId="Web-{D6B575E7-9C84-CEC6-32CD-7E1591475E2D}"/>
    <pc:docChg chg="addSld modSld sldOrd">
      <pc:chgData name="Diaz, Nicolas" userId="S::ndiaz@syr.gov::bca8ca78-1f46-4ed7-8c4a-7d0dec4fe90a" providerId="AD" clId="Web-{D6B575E7-9C84-CEC6-32CD-7E1591475E2D}" dt="2023-03-21T14:12:19.437" v="9" actId="20577"/>
      <pc:docMkLst>
        <pc:docMk/>
      </pc:docMkLst>
      <pc:sldChg chg="modSp add ord replId">
        <pc:chgData name="Diaz, Nicolas" userId="S::ndiaz@syr.gov::bca8ca78-1f46-4ed7-8c4a-7d0dec4fe90a" providerId="AD" clId="Web-{D6B575E7-9C84-CEC6-32CD-7E1591475E2D}" dt="2023-03-21T14:11:49.093" v="4" actId="20577"/>
        <pc:sldMkLst>
          <pc:docMk/>
          <pc:sldMk cId="3064450071" sldId="279"/>
        </pc:sldMkLst>
        <pc:spChg chg="mod">
          <ac:chgData name="Diaz, Nicolas" userId="S::ndiaz@syr.gov::bca8ca78-1f46-4ed7-8c4a-7d0dec4fe90a" providerId="AD" clId="Web-{D6B575E7-9C84-CEC6-32CD-7E1591475E2D}" dt="2023-03-21T14:11:49.093" v="4" actId="20577"/>
          <ac:spMkLst>
            <pc:docMk/>
            <pc:sldMk cId="3064450071" sldId="279"/>
            <ac:spMk id="109" creationId="{00000000-0000-0000-0000-000000000000}"/>
          </ac:spMkLst>
        </pc:spChg>
      </pc:sldChg>
      <pc:sldChg chg="modSp add replId">
        <pc:chgData name="Diaz, Nicolas" userId="S::ndiaz@syr.gov::bca8ca78-1f46-4ed7-8c4a-7d0dec4fe90a" providerId="AD" clId="Web-{D6B575E7-9C84-CEC6-32CD-7E1591475E2D}" dt="2023-03-21T14:12:19.437" v="9" actId="20577"/>
        <pc:sldMkLst>
          <pc:docMk/>
          <pc:sldMk cId="2186779893" sldId="280"/>
        </pc:sldMkLst>
        <pc:spChg chg="mod">
          <ac:chgData name="Diaz, Nicolas" userId="S::ndiaz@syr.gov::bca8ca78-1f46-4ed7-8c4a-7d0dec4fe90a" providerId="AD" clId="Web-{D6B575E7-9C84-CEC6-32CD-7E1591475E2D}" dt="2023-03-21T14:12:19.437" v="9" actId="20577"/>
          <ac:spMkLst>
            <pc:docMk/>
            <pc:sldMk cId="2186779893" sldId="280"/>
            <ac:spMk id="10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749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79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51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17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51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9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928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aFckdbpornmfp3cxlT5O8AUMHxHnl8Am/edit?usp=sharing&amp;ouid=111414255230039529132&amp;rtpof=true&amp;sd=tru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yr.gov/files/sharedassets/public/2-departments/api/surv.-tech-working-group-files/stwg-alpr-recommendation-1.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a:solidFill>
                  <a:srgbClr val="F2F2F2"/>
                </a:solidFill>
                <a:latin typeface="Libre Baskerville"/>
                <a:ea typeface="Libre Baskerville"/>
                <a:cs typeface="Libre Baskerville"/>
                <a:sym typeface="Libre Baskerville"/>
              </a:rPr>
              <a:t>Surveillance Technology Working Group </a:t>
            </a:r>
            <a:endParaRPr sz="4800" b="1">
              <a:solidFill>
                <a:srgbClr val="F2F2F2"/>
              </a:solidFill>
              <a:latin typeface="Libre Baskerville"/>
              <a:ea typeface="Libre Baskerville"/>
              <a:cs typeface="Libre Baskerville"/>
              <a:sym typeface="Libre Baskerville"/>
            </a:endParaRPr>
          </a:p>
          <a:p>
            <a:pPr marL="0" lvl="0" indent="0" algn="ctr" rtl="0">
              <a:lnSpc>
                <a:spcPct val="115000"/>
              </a:lnSpc>
              <a:spcBef>
                <a:spcPts val="0"/>
              </a:spcBef>
              <a:spcAft>
                <a:spcPts val="0"/>
              </a:spcAft>
              <a:buClr>
                <a:srgbClr val="F2F2F2"/>
              </a:buClr>
              <a:buSzPts val="6600"/>
              <a:buFont typeface="Libre Baskerville"/>
              <a:buNone/>
            </a:pPr>
            <a:r>
              <a:rPr lang="en" sz="3000">
                <a:solidFill>
                  <a:srgbClr val="F2F2F2"/>
                </a:solidFill>
                <a:latin typeface="Libre Baskerville"/>
                <a:ea typeface="Libre Baskerville"/>
                <a:cs typeface="Libre Baskerville"/>
                <a:sym typeface="Libre Baskerville"/>
              </a:rPr>
              <a:t>Meeting #42</a:t>
            </a:r>
            <a:br>
              <a:rPr lang="en" sz="3000">
                <a:latin typeface="Libre Baskerville"/>
                <a:ea typeface="Libre Baskerville"/>
                <a:cs typeface="Libre Baskerville"/>
              </a:rPr>
            </a:br>
            <a:r>
              <a:rPr lang="en" sz="3000">
                <a:solidFill>
                  <a:srgbClr val="F2F2F2"/>
                </a:solidFill>
                <a:latin typeface="Libre Baskerville"/>
                <a:ea typeface="Libre Baskerville"/>
                <a:cs typeface="Libre Baskerville"/>
                <a:sym typeface="Libre Baskerville"/>
              </a:rPr>
              <a:t>3/21/2023</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a:off x="-2240100" y="401932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1800">
                <a:solidFill>
                  <a:srgbClr val="062858"/>
                </a:solidFill>
                <a:latin typeface="Twentieth Century"/>
              </a:rPr>
              <a:t>Public Comment Period for the Technology is from 3/10 - 3/24</a:t>
            </a:r>
          </a:p>
          <a:p>
            <a:pPr marL="457200" indent="-355600">
              <a:buClr>
                <a:srgbClr val="062858"/>
              </a:buClr>
              <a:buSzPts val="2000"/>
              <a:buFont typeface="Twentieth Century"/>
              <a:buChar char="●"/>
            </a:pPr>
            <a:r>
              <a:rPr lang="en" sz="1800">
                <a:solidFill>
                  <a:srgbClr val="062858"/>
                </a:solidFill>
                <a:latin typeface="Twentieth Century"/>
              </a:rPr>
              <a:t>So far we have received 180 responses, link is </a:t>
            </a:r>
            <a:r>
              <a:rPr lang="en" sz="1800">
                <a:solidFill>
                  <a:srgbClr val="062858"/>
                </a:solidFill>
                <a:latin typeface="Twentieth Century"/>
                <a:hlinkClick r:id="rId3"/>
              </a:rPr>
              <a:t>HERE</a:t>
            </a:r>
          </a:p>
          <a:p>
            <a:pPr marL="457200" indent="-355600">
              <a:buClr>
                <a:srgbClr val="062858"/>
              </a:buClr>
              <a:buSzPts val="2000"/>
              <a:buFont typeface="Twentieth Century"/>
              <a:buChar char="●"/>
            </a:pPr>
            <a:r>
              <a:rPr lang="en" sz="1800">
                <a:solidFill>
                  <a:srgbClr val="062858"/>
                </a:solidFill>
                <a:latin typeface="Twentieth Century"/>
              </a:rPr>
              <a:t>Out of the responses made currently, the tallies are:</a:t>
            </a:r>
          </a:p>
          <a:p>
            <a:pPr marL="457200" lvl="1" indent="-355600">
              <a:buClr>
                <a:srgbClr val="062858"/>
              </a:buClr>
              <a:buSzPts val="2000"/>
              <a:buFont typeface="Twentieth Century"/>
              <a:buChar char="●"/>
            </a:pPr>
            <a:r>
              <a:rPr lang="en" sz="1800">
                <a:solidFill>
                  <a:srgbClr val="062858"/>
                </a:solidFill>
                <a:latin typeface="Twentieth Century"/>
              </a:rPr>
              <a:t>Those with a Positive view of the technology: 62</a:t>
            </a:r>
          </a:p>
          <a:p>
            <a:pPr marL="457200" lvl="1" indent="-355600">
              <a:buClr>
                <a:srgbClr val="062858"/>
              </a:buClr>
              <a:buSzPts val="2000"/>
              <a:buFont typeface="Twentieth Century"/>
              <a:buChar char="●"/>
            </a:pPr>
            <a:r>
              <a:rPr lang="en" sz="1800">
                <a:solidFill>
                  <a:srgbClr val="062858"/>
                </a:solidFill>
                <a:latin typeface="Twentieth Century"/>
              </a:rPr>
              <a:t>Those with a Negative view of the technology: 70</a:t>
            </a:r>
          </a:p>
          <a:p>
            <a:pPr marL="457200" lvl="1" indent="-355600">
              <a:buClr>
                <a:srgbClr val="062858"/>
              </a:buClr>
              <a:buSzPts val="2000"/>
              <a:buFont typeface="Twentieth Century"/>
              <a:buChar char="●"/>
            </a:pPr>
            <a:r>
              <a:rPr lang="en" sz="1800">
                <a:solidFill>
                  <a:srgbClr val="062858"/>
                </a:solidFill>
                <a:latin typeface="Twentieth Century"/>
              </a:rPr>
              <a:t>Those whom have additional questions/neutral opinion: 21</a:t>
            </a:r>
            <a:endParaRPr lang="en"/>
          </a:p>
          <a:p>
            <a:pPr marL="457200" lvl="1" indent="-355600">
              <a:buClr>
                <a:srgbClr val="062858"/>
              </a:buClr>
              <a:buSzPts val="2000"/>
              <a:buFont typeface="Twentieth Century"/>
              <a:buChar char="●"/>
            </a:pPr>
            <a:r>
              <a:rPr lang="en" sz="1800">
                <a:solidFill>
                  <a:srgbClr val="062858"/>
                </a:solidFill>
                <a:latin typeface="Twentieth Century"/>
              </a:rPr>
              <a:t>Uncompleted entries: *21 (want to revive form for next technology)</a:t>
            </a:r>
          </a:p>
        </p:txBody>
      </p:sp>
      <p:sp>
        <p:nvSpPr>
          <p:cNvPr id="236" name="Google Shape;236;p29"/>
          <p:cNvSpPr txBox="1"/>
          <p:nvPr/>
        </p:nvSpPr>
        <p:spPr>
          <a:xfrm>
            <a:off x="457200" y="66452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229879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A couple examples of the responses with a positive view:</a:t>
            </a:r>
            <a:endParaRPr lang="en-US"/>
          </a:p>
          <a:p>
            <a:pPr marL="457200" lvl="1" indent="-355600">
              <a:buClr>
                <a:srgbClr val="062858"/>
              </a:buClr>
              <a:buSzPts val="2000"/>
              <a:buFont typeface="Twentieth Century"/>
              <a:buChar char="●"/>
            </a:pPr>
            <a:endParaRPr lang="en" sz="1800">
              <a:solidFill>
                <a:srgbClr val="062858"/>
              </a:solidFill>
              <a:latin typeface="Twentieth Century"/>
            </a:endParaRPr>
          </a:p>
          <a:p>
            <a:pPr marL="444500" lvl="1" indent="-342900">
              <a:buClr>
                <a:srgbClr val="062858"/>
              </a:buClr>
              <a:buSzPts val="2000"/>
              <a:buAutoNum type="arabicPeriod"/>
            </a:pPr>
            <a:r>
              <a:rPr lang="en" sz="1800" i="1"/>
              <a:t>"Any technology we can use to assist law enforcement would benefit our community. I feel this should be used if it will make our city safer."</a:t>
            </a:r>
            <a:endParaRPr lang="en" sz="1800" i="1">
              <a:latin typeface="Twentieth Century"/>
            </a:endParaRPr>
          </a:p>
          <a:p>
            <a:pPr marL="444500" lvl="1" indent="-342900">
              <a:buClr>
                <a:srgbClr val="062858"/>
              </a:buClr>
              <a:buSzPts val="2000"/>
              <a:buAutoNum type="arabicPeriod"/>
            </a:pPr>
            <a:r>
              <a:rPr lang="en" sz="1800" i="1"/>
              <a:t>"I think that it’s well worth it if it helps solve crimes, possibly get illegal cars off the streets and maybe help with cutting back on people who run red lights"</a:t>
            </a:r>
          </a:p>
        </p:txBody>
      </p:sp>
      <p:sp>
        <p:nvSpPr>
          <p:cNvPr id="236" name="Google Shape;236;p29"/>
          <p:cNvSpPr txBox="1"/>
          <p:nvPr/>
        </p:nvSpPr>
        <p:spPr>
          <a:xfrm>
            <a:off x="457200" y="66452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145431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0045"/>
            <a:ext cx="8846040" cy="364440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A couple examples of the responses with a negative view:</a:t>
            </a:r>
            <a:endParaRPr lang="en-US"/>
          </a:p>
          <a:p>
            <a:pPr marL="457200" lvl="1" indent="-355600">
              <a:buClr>
                <a:srgbClr val="062858"/>
              </a:buClr>
              <a:buSzPts val="2000"/>
              <a:buFont typeface="Twentieth Century"/>
              <a:buChar char="●"/>
            </a:pPr>
            <a:endParaRPr lang="en" sz="1800">
              <a:solidFill>
                <a:srgbClr val="062858"/>
              </a:solidFill>
              <a:latin typeface="Twentieth Century"/>
            </a:endParaRPr>
          </a:p>
          <a:p>
            <a:pPr marL="444500" lvl="1" indent="-342900">
              <a:buClr>
                <a:srgbClr val="062858"/>
              </a:buClr>
              <a:buSzPts val="2000"/>
              <a:buAutoNum type="arabicPeriod"/>
            </a:pPr>
            <a:r>
              <a:rPr lang="en" i="1"/>
              <a:t>"I do not feel safe knowing my every movement is being recorded and that information is available police. This would be an invasion of privacy and if there was an information breach, it would become increasingly easier for criminals to track and obtain someone's daily schedule. This would also create a stronger divide between the community and police. There are plenty of existing forms of surveillance already in place. Anyone who is trying to avoid the police will be even more likely to put a false plate or apply something that disables the plate reader. I strongly oppose this"</a:t>
            </a:r>
            <a:br>
              <a:rPr lang="en" i="1"/>
            </a:br>
            <a:endParaRPr lang="en" i="1"/>
          </a:p>
          <a:p>
            <a:pPr marL="444500" lvl="1" indent="-342900">
              <a:buClr>
                <a:srgbClr val="062858"/>
              </a:buClr>
              <a:buSzPts val="2000"/>
              <a:buAutoNum type="arabicPeriod"/>
            </a:pPr>
            <a:r>
              <a:rPr lang="en" i="1"/>
              <a:t>"I believe we are already over surveilled. I have concerns about the collection and use of the data. Where and how safe its storage will be? What is the exact amount of time it will be stored? Who will have access to </a:t>
            </a:r>
            <a:r>
              <a:rPr lang="en" i="1" err="1"/>
              <a:t>i</a:t>
            </a:r>
            <a:r>
              <a:rPr lang="en" i="1"/>
              <a:t>? It’s imperative that a detailed policy is set forth all of those issues. And there needs to be a transparent reporting mechanism so the public understands how it’s being used, who the data is being shared with, and what are the ramifications for its misuse. If we were to vote on this, I would vote no. At the very least, there should be a public hearing on this so that the community can voice their opinions on how much surveillance is appropriate or at least provided answers to the questions I pose. I think it will be a major breech of privacy for many for very little payout (i.e., capturing a few). "</a:t>
            </a:r>
          </a:p>
          <a:p>
            <a:pPr marL="444500" lvl="1" indent="-342900">
              <a:buClr>
                <a:srgbClr val="062858"/>
              </a:buClr>
              <a:buSzPts val="2000"/>
              <a:buFont typeface="Arial"/>
              <a:buAutoNum type="arabicPeriod"/>
            </a:pPr>
            <a:endParaRPr lang="en" sz="1800"/>
          </a:p>
          <a:p>
            <a:pPr marL="457200" lvl="1" indent="-355600">
              <a:buClr>
                <a:srgbClr val="062858"/>
              </a:buClr>
              <a:buSzPts val="2000"/>
              <a:buFont typeface="Twentieth Century"/>
              <a:buChar char="●"/>
            </a:pPr>
            <a:endParaRPr lang="en" sz="1800">
              <a:solidFill>
                <a:srgbClr val="062858"/>
              </a:solidFill>
              <a:latin typeface="Twentieth Century"/>
            </a:endParaRPr>
          </a:p>
          <a:p>
            <a:pPr marL="457200" lvl="1" indent="-355600">
              <a:buClr>
                <a:srgbClr val="062858"/>
              </a:buClr>
              <a:buSzPts val="2000"/>
              <a:buFont typeface="Twentieth Century"/>
              <a:buChar char="●"/>
            </a:pPr>
            <a:r>
              <a:rPr lang="en" sz="1800">
                <a:solidFill>
                  <a:srgbClr val="062858"/>
                </a:solidFill>
                <a:latin typeface="Twentieth Century"/>
              </a:rPr>
              <a:t>Some suggestions that were made on public comments: ___</a:t>
            </a:r>
            <a:endParaRPr lang="en-US"/>
          </a:p>
          <a:p>
            <a:pPr marL="457200" lvl="1" indent="-355600">
              <a:buClr>
                <a:srgbClr val="062858"/>
              </a:buClr>
              <a:buSzPts val="2000"/>
              <a:buFont typeface="Twentieth Century"/>
              <a:buChar char="●"/>
            </a:pPr>
            <a:r>
              <a:rPr lang="en" sz="1800">
                <a:solidFill>
                  <a:srgbClr val="062858"/>
                </a:solidFill>
                <a:latin typeface="Twentieth Century"/>
              </a:rPr>
              <a:t>*Add the guidelines that the STWG had made previously (Separate Slide)</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216902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0045"/>
            <a:ext cx="8846040" cy="364440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A couple examples of the responses with questions or a neutral view:</a:t>
            </a:r>
            <a:endParaRPr lang="en-US"/>
          </a:p>
          <a:p>
            <a:pPr marL="457200" lvl="1" indent="-355600">
              <a:buClr>
                <a:srgbClr val="062858"/>
              </a:buClr>
              <a:buSzPts val="2000"/>
              <a:buFont typeface="Twentieth Century"/>
              <a:buChar char="●"/>
            </a:pPr>
            <a:endParaRPr lang="en" i="1">
              <a:solidFill>
                <a:srgbClr val="062858"/>
              </a:solidFill>
              <a:latin typeface="Twentieth Century"/>
            </a:endParaRPr>
          </a:p>
          <a:p>
            <a:pPr marL="444500" lvl="1" indent="-342900">
              <a:buClr>
                <a:srgbClr val="062858"/>
              </a:buClr>
              <a:buSzPts val="2000"/>
              <a:buAutoNum type="arabicPeriod"/>
            </a:pPr>
            <a:r>
              <a:rPr lang="en" i="1"/>
              <a:t>"As a resident who resides on S. Salina St. I have noticed the cameras are already here at least two on the corner of South Salina and Corning Street and they have been here at least six months. I am concerned about the cameras being installed in mostly the low income areas because of the negative impact of over policing we already experience. If the same amount of cameras are installed in the areas of Strathmore, top Hill, the Bright NAV community, and any other affluent areas within the city limits, then we have no problem having the same amount of installations here"</a:t>
            </a:r>
            <a:br>
              <a:rPr lang="en" i="1"/>
            </a:br>
            <a:endParaRPr lang="en" i="1"/>
          </a:p>
          <a:p>
            <a:pPr marL="444500" lvl="1" indent="-342900">
              <a:buClr>
                <a:srgbClr val="062858"/>
              </a:buClr>
              <a:buSzPts val="2000"/>
              <a:buAutoNum type="arabicPeriod"/>
            </a:pPr>
            <a:r>
              <a:rPr lang="en" i="1"/>
              <a:t>"If these are being used to give people tickets, I'm not for it. If they are being used to help apprehend criminals who commit egregious crimes then I am for it. I don't want to live in a police state (like in Buffalo) where you get tickets in the mail while never being pulled over by police."</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376919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44780" y="1130545"/>
            <a:ext cx="8846040" cy="3644400"/>
          </a:xfrm>
          <a:prstGeom prst="rect">
            <a:avLst/>
          </a:prstGeom>
          <a:noFill/>
          <a:ln>
            <a:noFill/>
          </a:ln>
        </p:spPr>
        <p:txBody>
          <a:bodyPr spcFirstLastPara="1" wrap="square" lIns="91425" tIns="45700" rIns="91425" bIns="45700" anchor="t" anchorCtr="0">
            <a:noAutofit/>
          </a:bodyPr>
          <a:lstStyle/>
          <a:p>
            <a:pPr marL="101600" lvl="1">
              <a:buSzPts val="2000"/>
            </a:pPr>
            <a:r>
              <a:rPr lang="en" sz="1800">
                <a:solidFill>
                  <a:srgbClr val="062858"/>
                </a:solidFill>
              </a:rPr>
              <a:t>Public Comment Next Steps:</a:t>
            </a:r>
            <a:endParaRPr lang="en-US" sz="1800"/>
          </a:p>
          <a:p>
            <a:pPr marL="101600" lvl="1">
              <a:buSzPts val="2000"/>
            </a:pPr>
            <a:endParaRPr lang="en" sz="1800">
              <a:solidFill>
                <a:srgbClr val="062858"/>
              </a:solidFill>
            </a:endParaRPr>
          </a:p>
          <a:p>
            <a:pPr marL="387350" lvl="1" indent="-285750">
              <a:buSzPts val="2000"/>
              <a:buChar char="•"/>
            </a:pPr>
            <a:r>
              <a:rPr lang="en" sz="1800">
                <a:solidFill>
                  <a:srgbClr val="062858"/>
                </a:solidFill>
              </a:rPr>
              <a:t>Are there any unanswered questions we haven't addressed?</a:t>
            </a:r>
          </a:p>
          <a:p>
            <a:pPr marL="387350" lvl="1" indent="-285750">
              <a:buSzPts val="2000"/>
              <a:buChar char="•"/>
            </a:pPr>
            <a:r>
              <a:rPr lang="en" sz="1800">
                <a:solidFill>
                  <a:srgbClr val="062858"/>
                </a:solidFill>
              </a:rPr>
              <a:t>Are there any criteria we'd want to revisit from the previous ALPR discussion?</a:t>
            </a:r>
          </a:p>
          <a:p>
            <a:pPr marL="387350" lvl="1" indent="-285750">
              <a:buSzPts val="2000"/>
              <a:buFont typeface="Arial"/>
              <a:buChar char="•"/>
            </a:pPr>
            <a:r>
              <a:rPr lang="en" sz="1800">
                <a:solidFill>
                  <a:srgbClr val="062858"/>
                </a:solidFill>
              </a:rPr>
              <a:t>Do we need to do any further research before our final discussion around ALPRs?</a:t>
            </a:r>
          </a:p>
          <a:p>
            <a:pPr marL="387350" lvl="1" indent="-285750">
              <a:buSzPts val="2000"/>
              <a:buFont typeface="Arial,Sans-Serif"/>
              <a:buChar char="•"/>
            </a:pPr>
            <a:r>
              <a:rPr lang="en" sz="1800">
                <a:solidFill>
                  <a:srgbClr val="062858"/>
                </a:solidFill>
              </a:rPr>
              <a:t>Should we draft an email to members of the public that had questions?</a:t>
            </a:r>
            <a:endParaRPr lang="en-US" sz="1800"/>
          </a:p>
          <a:p>
            <a:pPr marL="387350" lvl="1" indent="-285750">
              <a:buSzPts val="2000"/>
              <a:buChar char="•"/>
            </a:pPr>
            <a:endParaRPr lang="en" sz="1800">
              <a:solidFill>
                <a:srgbClr val="062858"/>
              </a:solidFill>
            </a:endParaRPr>
          </a:p>
        </p:txBody>
      </p:sp>
      <p:sp>
        <p:nvSpPr>
          <p:cNvPr id="236" name="Google Shape;236;p29"/>
          <p:cNvSpPr txBox="1"/>
          <p:nvPr/>
        </p:nvSpPr>
        <p:spPr>
          <a:xfrm>
            <a:off x="457200" y="55784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158662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4572000" y="262725"/>
            <a:ext cx="41148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ALPR Public Comment Discussion</a:t>
            </a:r>
            <a:endParaRPr lang="en" sz="2000">
              <a:solidFill>
                <a:srgbClr val="062858"/>
              </a:solidFill>
              <a:latin typeface="Twentieth Century"/>
              <a:ea typeface="Twentieth Century"/>
              <a:cs typeface="Twentieth Century"/>
              <a:sym typeface="Twentieth Century"/>
            </a:endParaRP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Technology Audit Update</a:t>
            </a:r>
            <a:endParaRPr sz="2000">
              <a:solidFill>
                <a:srgbClr val="062858"/>
              </a:solidFill>
              <a:latin typeface="Twentieth Century"/>
              <a:ea typeface="Twentieth Century"/>
              <a:cs typeface="Twentieth Century"/>
            </a:endParaRP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School Speed Zones preview</a:t>
            </a:r>
            <a:endParaRPr lang="en" sz="2000">
              <a:solidFill>
                <a:srgbClr val="062858"/>
              </a:solidFill>
              <a:latin typeface="Twentieth Century"/>
              <a:ea typeface="Twentieth Century"/>
              <a:cs typeface="Twentieth Century"/>
            </a:endParaRP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Coming Up</a:t>
            </a:r>
            <a:endParaRPr sz="2000">
              <a:solidFill>
                <a:srgbClr val="062858"/>
              </a:solidFill>
              <a:latin typeface="Twentieth Century"/>
              <a:ea typeface="Twentieth Century"/>
              <a:cs typeface="Twentieth Century"/>
              <a:sym typeface="Twentieth Century"/>
            </a:endParaRPr>
          </a:p>
          <a:p>
            <a:pPr marL="457200" marR="0" lvl="0" indent="-355600" algn="l" rtl="0">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Questions</a:t>
            </a: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7665"/>
            <a:ext cx="3344400"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Previous Stipulations that we had drafted can be viewed </a:t>
            </a:r>
            <a:r>
              <a:rPr lang="en" sz="1800">
                <a:solidFill>
                  <a:srgbClr val="062858"/>
                </a:solidFill>
                <a:latin typeface="Twentieth Century"/>
                <a:hlinkClick r:id="rId3"/>
              </a:rPr>
              <a:t>HERE</a:t>
            </a:r>
            <a:endParaRPr lang="en" sz="1800">
              <a:solidFill>
                <a:srgbClr val="062858"/>
              </a:solidFill>
              <a:latin typeface="Twentieth Century"/>
            </a:endParaRP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pic>
        <p:nvPicPr>
          <p:cNvPr id="2" name="Picture 2">
            <a:extLst>
              <a:ext uri="{FF2B5EF4-FFF2-40B4-BE49-F238E27FC236}">
                <a16:creationId xmlns:a16="http://schemas.microsoft.com/office/drawing/2014/main" id="{631F3B69-6ED7-B583-75C4-D92DEEFCE59E}"/>
              </a:ext>
            </a:extLst>
          </p:cNvPr>
          <p:cNvPicPr>
            <a:picLocks noChangeAspect="1"/>
          </p:cNvPicPr>
          <p:nvPr/>
        </p:nvPicPr>
        <p:blipFill>
          <a:blip r:embed="rId4"/>
          <a:stretch>
            <a:fillRect/>
          </a:stretch>
        </p:blipFill>
        <p:spPr>
          <a:xfrm>
            <a:off x="3535680" y="948313"/>
            <a:ext cx="4564380" cy="3932674"/>
          </a:xfrm>
          <a:prstGeom prst="rect">
            <a:avLst/>
          </a:prstGeom>
        </p:spPr>
      </p:pic>
    </p:spTree>
    <p:extLst>
      <p:ext uri="{BB962C8B-B14F-4D97-AF65-F5344CB8AC3E}">
        <p14:creationId xmlns:p14="http://schemas.microsoft.com/office/powerpoint/2010/main" val="126965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We would like to invite Corey Driscoll-Dunham and Neil Burke to an upcoming STWG to share more about this </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Automated speed enforcement in school zones</a:t>
            </a:r>
          </a:p>
          <a:p>
            <a:pPr marL="457200" lvl="1"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2" indent="-355600">
              <a:buClr>
                <a:srgbClr val="062858"/>
              </a:buClr>
              <a:buSzPts val="2000"/>
              <a:buFont typeface="Wingdings"/>
              <a:buChar char="Ø"/>
            </a:pPr>
            <a:r>
              <a:rPr lang="en" sz="2000">
                <a:solidFill>
                  <a:srgbClr val="062858"/>
                </a:solidFill>
                <a:latin typeface="Twentieth Century"/>
                <a:ea typeface="Twentieth Century"/>
                <a:cs typeface="Twentieth Century"/>
              </a:rPr>
              <a:t>Speed cameras</a:t>
            </a:r>
          </a:p>
          <a:p>
            <a:pPr marL="457200" lvl="2" indent="-355600">
              <a:buClr>
                <a:srgbClr val="062858"/>
              </a:buClr>
              <a:buSzPts val="2000"/>
              <a:buFont typeface="Wingdings"/>
              <a:buChar char="Ø"/>
            </a:pPr>
            <a:r>
              <a:rPr lang="en" sz="2000">
                <a:solidFill>
                  <a:srgbClr val="062858"/>
                </a:solidFill>
                <a:latin typeface="Twentieth Century"/>
                <a:ea typeface="Twentieth Century"/>
                <a:cs typeface="Twentieth Century"/>
              </a:rPr>
              <a:t>Stop arm cameras in school buses</a:t>
            </a:r>
          </a:p>
          <a:p>
            <a:pPr marL="457200" lvl="2" indent="-355600">
              <a:buClr>
                <a:srgbClr val="062858"/>
              </a:buClr>
              <a:buSzPts val="2000"/>
              <a:buFont typeface="Wingdings"/>
              <a:buChar char="Ø"/>
            </a:pPr>
            <a:r>
              <a:rPr lang="en" sz="2000">
                <a:solidFill>
                  <a:srgbClr val="062858"/>
                </a:solidFill>
                <a:latin typeface="Twentieth Century"/>
                <a:ea typeface="Twentieth Century"/>
                <a:cs typeface="Twentieth Century"/>
              </a:rPr>
              <a:t>Noise cameras</a:t>
            </a:r>
          </a:p>
        </p:txBody>
      </p:sp>
      <p:sp>
        <p:nvSpPr>
          <p:cNvPr id="236" name="Google Shape;236;p29"/>
          <p:cNvSpPr txBox="1"/>
          <p:nvPr/>
        </p:nvSpPr>
        <p:spPr>
          <a:xfrm>
            <a:off x="457200" y="664525"/>
            <a:ext cx="499175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sym typeface="Twentieth Century"/>
              </a:rPr>
              <a:t>Bus arm and Red Light Camera's</a:t>
            </a:r>
            <a:endParaRPr lang="en-US"/>
          </a:p>
        </p:txBody>
      </p:sp>
    </p:spTree>
    <p:extLst>
      <p:ext uri="{BB962C8B-B14F-4D97-AF65-F5344CB8AC3E}">
        <p14:creationId xmlns:p14="http://schemas.microsoft.com/office/powerpoint/2010/main" val="292842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Meeting with DPW around school zone speed enforcement</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ALPR: Final discussion and begin writing recommendation to the Mayor</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Audit:</a:t>
            </a:r>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marL="0" lvl="0" indent="0" algn="ctr" rtl="0">
              <a:spcBef>
                <a:spcPts val="0"/>
              </a:spcBef>
              <a:spcAft>
                <a:spcPts val="0"/>
              </a:spcAft>
              <a:buNone/>
            </a:pP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marL="0" lvl="0" indent="0" algn="ctr" rtl="0">
              <a:spcBef>
                <a:spcPts val="0"/>
              </a:spcBef>
              <a:spcAft>
                <a:spcPts val="0"/>
              </a:spcAft>
              <a:buNone/>
            </a:pP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3" ma:contentTypeDescription="Create a new document." ma:contentTypeScope="" ma:versionID="7dcabe6f3abf410d4c74b0812237078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d8e6b217a9e7ceaa139ce92913a10276"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2.xml><?xml version="1.0" encoding="utf-8"?>
<ds:datastoreItem xmlns:ds="http://schemas.openxmlformats.org/officeDocument/2006/customXml" ds:itemID="{F814F95F-C7C0-4C54-9841-587011180597}">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24</Slides>
  <Notes>24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City of Syracuse No. #5</vt:lpstr>
      <vt:lpstr>Surveillance Technology Working Group  Meeting #42 3/21/2023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Coming Up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1</cp:revision>
  <dcterms:modified xsi:type="dcterms:W3CDTF">2023-03-21T21:19:25Z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