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Libre Baskerville"/>
      <p:regular r:id="rId38"/>
      <p:bold r:id="rId39"/>
      <p: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5AC689-6516-4196-985B-3F17094DA34E}">
  <a:tblStyle styleId="{925AC689-6516-4196-985B-3F17094DA3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35" Type="http://schemas.openxmlformats.org/officeDocument/2006/relationships/font" Target="fonts/Poppins-bold.fntdata"/><Relationship Id="rId12" Type="http://schemas.openxmlformats.org/officeDocument/2006/relationships/slide" Target="slides/slide6.xml"/><Relationship Id="rId34" Type="http://schemas.openxmlformats.org/officeDocument/2006/relationships/font" Target="fonts/Poppins-regular.fntdata"/><Relationship Id="rId15" Type="http://schemas.openxmlformats.org/officeDocument/2006/relationships/slide" Target="slides/slide9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-italic.fntdata"/><Relationship Id="rId17" Type="http://schemas.openxmlformats.org/officeDocument/2006/relationships/slide" Target="slides/slide11.xml"/><Relationship Id="rId39" Type="http://schemas.openxmlformats.org/officeDocument/2006/relationships/font" Target="fonts/LibreBaskerville-bold.fntdata"/><Relationship Id="rId16" Type="http://schemas.openxmlformats.org/officeDocument/2006/relationships/slide" Target="slides/slide10.xml"/><Relationship Id="rId38" Type="http://schemas.openxmlformats.org/officeDocument/2006/relationships/font" Target="fonts/LibreBaskervill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759257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37592578d4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1345daa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1345daa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9277ffa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29277ffae0_0_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9277ffae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29277ffae0_0_1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e80e269b8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2e80e269b8_1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LMUwYU5YOkvYCfBku_rZtBn3j2CsT7IcfZNQMwJfQcQ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6BWF9FQSJrbTjNeZGGM8TayDAu_61ogDeiEPbdE-VQw/edit?usp=sharing" TargetMode="External"/><Relationship Id="rId4" Type="http://schemas.openxmlformats.org/officeDocument/2006/relationships/hyperlink" Target="https://www.dataminr.com/" TargetMode="External"/><Relationship Id="rId5" Type="http://schemas.openxmlformats.org/officeDocument/2006/relationships/hyperlink" Target="https://docs.google.com/spreadsheets/d/16BWF9FQSJrbTjNeZGGM8TayDAu_61ogDeiEPbdE-VQw/edit?usp=sharing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Af_Xsq__OxQsuc8_z31nHcBpI1GLdXPk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#30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8.16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402025" y="271275"/>
            <a:ext cx="862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Surveillance Technology 1 Page Overview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350" y="1072450"/>
            <a:ext cx="5039250" cy="33389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</p:pic>
      <p:sp>
        <p:nvSpPr>
          <p:cNvPr id="205" name="Google Shape;205;p26"/>
          <p:cNvSpPr txBox="1"/>
          <p:nvPr/>
        </p:nvSpPr>
        <p:spPr>
          <a:xfrm>
            <a:off x="228600" y="1515300"/>
            <a:ext cx="36522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began a One Page Overview of the STWG to share with Senior Staff at the City.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link to the full document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1300125" y="1440200"/>
            <a:ext cx="67998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Kelsey May, from Digital Services, provided the list of technology that the City of Syracuse is currently using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current list of technology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plan to start to go through this and determine which, if any of these technologies fall within the City of Syracuse’s definition of surveillance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be completing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5995850" y="594125"/>
            <a:ext cx="2538600" cy="77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Dataminr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0"/>
          <p:cNvSpPr txBox="1"/>
          <p:nvPr>
            <p:ph idx="1" type="body"/>
          </p:nvPr>
        </p:nvSpPr>
        <p:spPr>
          <a:xfrm>
            <a:off x="457200" y="1200150"/>
            <a:ext cx="8229600" cy="153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New Technology Request received from Syracuse Police Department</a:t>
            </a:r>
            <a:r>
              <a:rPr b="1" lang="en" sz="1700"/>
              <a:t>: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en" sz="1700"/>
              <a:t>The full request for technology review can be viewed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 sz="1700"/>
              <a:t>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companies website can be viewed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" sz="1700"/>
              <a:t>. 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32" name="Google Shape;232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12" y="2730150"/>
            <a:ext cx="8085925" cy="19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3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1134950" y="1301400"/>
            <a:ext cx="62355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SPD: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(these are the street cameras)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Still missing: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from Syracuse Fire Department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from Digital Services Team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32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1134950" y="1301400"/>
            <a:ext cx="62355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Smart City pilot technologies: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55" name="Google Shape;255;p33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{925AC689-6516-4196-985B-3F17094DA34E}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62" name="Google Shape;262;p34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{925AC689-6516-4196-985B-3F17094DA34E}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Membership Commitment Letter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457200" y="1200150"/>
            <a:ext cx="8458200" cy="34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/>
              <a:t>Letter of Commitment: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en" sz="1700"/>
              <a:t>We are still missing </a:t>
            </a:r>
            <a:r>
              <a:rPr b="1" lang="en" sz="1700" u="sng"/>
              <a:t>3 Members’</a:t>
            </a:r>
            <a:r>
              <a:rPr lang="en" sz="1700"/>
              <a:t> </a:t>
            </a:r>
            <a:r>
              <a:rPr lang="en" sz="1700"/>
              <a:t>2022 STWG Membership Commitment Letter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If you have not done so, please complete this and email it back this week.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Link to the PDF of this is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HERE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Review of One Page Surveillance Technology Working Group Document for feedback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 Update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</a:t>
            </a:r>
            <a:r>
              <a:rPr b="1" lang="en" sz="22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