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Poppins"/>
      <p:regular r:id="rId22"/>
      <p:bold r:id="rId23"/>
      <p:italic r:id="rId24"/>
      <p:boldItalic r:id="rId25"/>
    </p:embeddedFont>
    <p:embeddedFont>
      <p:font typeface="Libre Baskerville"/>
      <p:regular r:id="rId26"/>
      <p:bold r:id="rId27"/>
      <p: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font" Target="fonts/LibreBaskerville-regular.fntdata"/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Roboto-regular.fntdata"/><Relationship Id="rId21" Type="http://schemas.openxmlformats.org/officeDocument/2006/relationships/font" Target="fonts/Roboto-boldItalic.fntdata"/><Relationship Id="rId3" Type="http://schemas.openxmlformats.org/officeDocument/2006/relationships/presProps" Target="presProps.xml"/><Relationship Id="rId25" Type="http://schemas.openxmlformats.org/officeDocument/2006/relationships/font" Target="fonts/Poppins-boldItalic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0" Type="http://schemas.openxmlformats.org/officeDocument/2006/relationships/font" Target="fonts/Roboto-italic.fntdata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29" Type="http://schemas.openxmlformats.org/officeDocument/2006/relationships/customXml" Target="../customXml/item1.xml"/><Relationship Id="rId24" Type="http://schemas.openxmlformats.org/officeDocument/2006/relationships/font" Target="fonts/Poppins-italic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3" Type="http://schemas.openxmlformats.org/officeDocument/2006/relationships/font" Target="fonts/Poppins-bold.fntdata"/><Relationship Id="rId28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font" Target="fonts/Roboto-bold.fntdata"/><Relationship Id="rId31" Type="http://schemas.openxmlformats.org/officeDocument/2006/relationships/customXml" Target="../customXml/item3.xml"/><Relationship Id="rId22" Type="http://schemas.openxmlformats.org/officeDocument/2006/relationships/font" Target="fonts/Poppins-regular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font" Target="fonts/LibreBaskerville-bold.fntdata"/><Relationship Id="rId14" Type="http://schemas.openxmlformats.org/officeDocument/2006/relationships/slide" Target="slides/slide9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de54948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ede54948b4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de54948b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ede54948b4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that every member of the team complete the Google Form for both technologies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 form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we would send to sender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they would respond to the feedback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they would send a response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we review and vote (decide how we will vote)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e6bbe0b35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e6bbe0b351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de54948b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ede54948b4_0_2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6b65166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e6b6516620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de54948b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ede54948b4_0_8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de54948b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ede54948b4_0_1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2021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#10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9.21.2021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8" name="Google Shape;178;p24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Sentiment Analysis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9" name="Google Shape;179;p24"/>
          <p:cNvSpPr txBox="1"/>
          <p:nvPr/>
        </p:nvSpPr>
        <p:spPr>
          <a:xfrm>
            <a:off x="1134950" y="942300"/>
            <a:ext cx="48336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Sentiment Analysis Opportunity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Martha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6" name="Google Shape;186;p25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Changing meeting time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7" name="Google Shape;187;p25"/>
          <p:cNvSpPr txBox="1"/>
          <p:nvPr/>
        </p:nvSpPr>
        <p:spPr>
          <a:xfrm>
            <a:off x="1145650" y="1312100"/>
            <a:ext cx="75768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Should we set a new time for the new semester?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https://doodle.com/poll/e7uzcq77qc9acbsm?utm_source=poll&amp;utm_medium=link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3" name="Google Shape;193;p26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4" name="Google Shape;194;p26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6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6"/>
          <p:cNvSpPr txBox="1"/>
          <p:nvPr>
            <p:ph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11413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Where We Are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Review</a:t>
            </a:r>
            <a:endParaRPr sz="20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New requests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Audit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Sentiment analysis opportunity - Martha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Changing the meeting time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last week,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669875" y="851625"/>
            <a:ext cx="3305400" cy="19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SLAs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" name="Google Shape;139;p19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Recommendation Vote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1134950" y="1400700"/>
            <a:ext cx="3091500" cy="18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Yes Votes:</a:t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Chief Cecile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Ken Stewart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Michelle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Ocesa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Patrick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Kelsey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Mark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Neha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Jen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Timothy Gleeson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Martha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Nico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4226450" y="1400700"/>
            <a:ext cx="3091500" cy="18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No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Votes:</a:t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New Requests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457200" y="11413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No new </a:t>
            </a: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requests</a:t>
            </a: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for reviewing technologies.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4" name="Google Shape;154;p21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" name="Google Shape;156;p21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Still missing: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from the fire department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from Digital Services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SPD: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Body Cameras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Cops Cameras (these are the street cameras)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Radar Detectors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Speeds Signs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Shotspotter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Temporary Cameras (aka Trail Cams)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Drones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22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Smart City pilot technologies: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 – notifications/alerts only. No images relayed, all images processed at the pole and erased.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Road temperature sensing – for ice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flooding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Creek level monitoring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house smoke and temperature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house motion sensors – notifications/alerts only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Weather/AQ sensors – air temperature, dew point, relative humidity, CO, NO2, O3, PM10, PM2.5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Trash can fullness sensors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0" name="Google Shape;170;p23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2" name="Google Shape;172;p23"/>
          <p:cNvSpPr txBox="1"/>
          <p:nvPr/>
        </p:nvSpPr>
        <p:spPr>
          <a:xfrm>
            <a:off x="1134950" y="1575200"/>
            <a:ext cx="6235500" cy="3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What information do we want to collect in this audit? (From Meeting #5)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Length of time application is expected to be in use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Name of application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Owning department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Where in the city technology is deployed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Who uses the application and accesses the data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Cloud vs On Prem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Security protocols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New suggestions:</a:t>
            </a:r>
            <a:endParaRPr sz="1500">
              <a:solidFill>
                <a:srgbClr val="FF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FF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# of instances of the technology</a:t>
            </a:r>
            <a:endParaRPr sz="1500">
              <a:solidFill>
                <a:srgbClr val="FF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FF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Volume, size and type (structured; unstructured; image; video; sound)</a:t>
            </a:r>
            <a:endParaRPr sz="1500">
              <a:solidFill>
                <a:srgbClr val="FF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Any others we should add?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97C70E738D2341ACC476898727D7D8" ma:contentTypeVersion="13" ma:contentTypeDescription="Create a new document." ma:contentTypeScope="" ma:versionID="7dcabe6f3abf410d4c74b08122370784">
  <xsd:schema xmlns:xsd="http://www.w3.org/2001/XMLSchema" xmlns:xs="http://www.w3.org/2001/XMLSchema" xmlns:p="http://schemas.microsoft.com/office/2006/metadata/properties" xmlns:ns2="f2dd283b-fe72-4368-9369-14106ca15908" xmlns:ns3="dd50af08-dafe-4872-9b84-5fcfa6e425e1" targetNamespace="http://schemas.microsoft.com/office/2006/metadata/properties" ma:root="true" ma:fieldsID="d8e6b217a9e7ceaa139ce92913a10276" ns2:_="" ns3:_="">
    <xsd:import namespace="f2dd283b-fe72-4368-9369-14106ca15908"/>
    <xsd:import namespace="dd50af08-dafe-4872-9b84-5fcfa6e42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d283b-fe72-4368-9369-14106ca15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152add7-5887-4f90-affc-90feb7f3e7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0af08-dafe-4872-9b84-5fcfa6e42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00280c9-b160-42c6-a6a9-ae13e0bdb9ee}" ma:internalName="TaxCatchAll" ma:showField="CatchAllData" ma:web="dd50af08-dafe-4872-9b84-5fcfa6e42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50af08-dafe-4872-9b84-5fcfa6e425e1" xsi:nil="true"/>
    <lcf76f155ced4ddcb4097134ff3c332f xmlns="f2dd283b-fe72-4368-9369-14106ca159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4BF9A7-30F0-4210-ABA2-CC7DAA962C72}"/>
</file>

<file path=customXml/itemProps2.xml><?xml version="1.0" encoding="utf-8"?>
<ds:datastoreItem xmlns:ds="http://schemas.openxmlformats.org/officeDocument/2006/customXml" ds:itemID="{62AE784D-58D7-49B9-AFAE-FADC0BCA6357}"/>
</file>

<file path=customXml/itemProps3.xml><?xml version="1.0" encoding="utf-8"?>
<ds:datastoreItem xmlns:ds="http://schemas.openxmlformats.org/officeDocument/2006/customXml" ds:itemID="{1FC47CA3-B7BB-4DF5-963C-F7B399BC0D9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0x0101007F97C70E738D2341ACC476898727D7D8</vt:lpwstr>
  </property>
</Properties>
</file>